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0" r:id="rId2"/>
  </p:sldMasterIdLst>
  <p:notesMasterIdLst>
    <p:notesMasterId r:id="rId60"/>
  </p:notesMasterIdLst>
  <p:handoutMasterIdLst>
    <p:handoutMasterId r:id="rId61"/>
  </p:handoutMasterIdLst>
  <p:sldIdLst>
    <p:sldId id="429" r:id="rId3"/>
    <p:sldId id="258" r:id="rId4"/>
    <p:sldId id="256" r:id="rId5"/>
    <p:sldId id="582" r:id="rId6"/>
    <p:sldId id="629" r:id="rId7"/>
    <p:sldId id="630" r:id="rId8"/>
    <p:sldId id="631" r:id="rId9"/>
    <p:sldId id="642" r:id="rId10"/>
    <p:sldId id="632" r:id="rId11"/>
    <p:sldId id="633" r:id="rId12"/>
    <p:sldId id="634" r:id="rId13"/>
    <p:sldId id="643" r:id="rId14"/>
    <p:sldId id="635" r:id="rId15"/>
    <p:sldId id="636" r:id="rId16"/>
    <p:sldId id="645" r:id="rId17"/>
    <p:sldId id="637" r:id="rId18"/>
    <p:sldId id="638" r:id="rId19"/>
    <p:sldId id="644" r:id="rId20"/>
    <p:sldId id="646" r:id="rId21"/>
    <p:sldId id="586" r:id="rId22"/>
    <p:sldId id="587" r:id="rId23"/>
    <p:sldId id="588" r:id="rId24"/>
    <p:sldId id="627" r:id="rId25"/>
    <p:sldId id="628" r:id="rId26"/>
    <p:sldId id="589" r:id="rId27"/>
    <p:sldId id="591" r:id="rId28"/>
    <p:sldId id="592" r:id="rId29"/>
    <p:sldId id="593" r:id="rId30"/>
    <p:sldId id="594" r:id="rId31"/>
    <p:sldId id="595" r:id="rId32"/>
    <p:sldId id="624" r:id="rId33"/>
    <p:sldId id="648" r:id="rId34"/>
    <p:sldId id="649" r:id="rId35"/>
    <p:sldId id="650" r:id="rId36"/>
    <p:sldId id="651" r:id="rId37"/>
    <p:sldId id="652" r:id="rId38"/>
    <p:sldId id="596" r:id="rId39"/>
    <p:sldId id="654" r:id="rId40"/>
    <p:sldId id="619" r:id="rId41"/>
    <p:sldId id="620" r:id="rId42"/>
    <p:sldId id="621" r:id="rId43"/>
    <p:sldId id="655" r:id="rId44"/>
    <p:sldId id="600" r:id="rId45"/>
    <p:sldId id="657" r:id="rId46"/>
    <p:sldId id="603" r:id="rId47"/>
    <p:sldId id="658" r:id="rId48"/>
    <p:sldId id="604" r:id="rId49"/>
    <p:sldId id="605" r:id="rId50"/>
    <p:sldId id="606" r:id="rId51"/>
    <p:sldId id="607" r:id="rId52"/>
    <p:sldId id="623" r:id="rId53"/>
    <p:sldId id="608" r:id="rId54"/>
    <p:sldId id="609" r:id="rId55"/>
    <p:sldId id="610" r:id="rId56"/>
    <p:sldId id="611" r:id="rId57"/>
    <p:sldId id="613" r:id="rId58"/>
    <p:sldId id="659" r:id="rId59"/>
  </p:sldIdLst>
  <p:sldSz cx="9144000" cy="6858000" type="screen4x3"/>
  <p:notesSz cx="6858000" cy="9144000"/>
  <p:defaultTextStyle>
    <a:defPPr>
      <a:defRPr lang="en-US"/>
    </a:defPPr>
    <a:lvl1pPr algn="l" rtl="0" eaLnBrk="0" fontAlgn="base" hangingPunct="0">
      <a:spcBef>
        <a:spcPct val="15000"/>
      </a:spcBef>
      <a:spcAft>
        <a:spcPct val="0"/>
      </a:spcAft>
      <a:buChar char="•"/>
      <a:defRPr sz="2400" kern="1200">
        <a:solidFill>
          <a:schemeClr val="tx1"/>
        </a:solidFill>
        <a:latin typeface="Arial" charset="0"/>
        <a:ea typeface="+mn-ea"/>
        <a:cs typeface="+mn-cs"/>
      </a:defRPr>
    </a:lvl1pPr>
    <a:lvl2pPr marL="457200" algn="l" rtl="0" eaLnBrk="0" fontAlgn="base" hangingPunct="0">
      <a:spcBef>
        <a:spcPct val="15000"/>
      </a:spcBef>
      <a:spcAft>
        <a:spcPct val="0"/>
      </a:spcAft>
      <a:buChar char="•"/>
      <a:defRPr sz="2400" kern="1200">
        <a:solidFill>
          <a:schemeClr val="tx1"/>
        </a:solidFill>
        <a:latin typeface="Arial" charset="0"/>
        <a:ea typeface="+mn-ea"/>
        <a:cs typeface="+mn-cs"/>
      </a:defRPr>
    </a:lvl2pPr>
    <a:lvl3pPr marL="914400" algn="l" rtl="0" eaLnBrk="0" fontAlgn="base" hangingPunct="0">
      <a:spcBef>
        <a:spcPct val="15000"/>
      </a:spcBef>
      <a:spcAft>
        <a:spcPct val="0"/>
      </a:spcAft>
      <a:buChar char="•"/>
      <a:defRPr sz="2400" kern="1200">
        <a:solidFill>
          <a:schemeClr val="tx1"/>
        </a:solidFill>
        <a:latin typeface="Arial" charset="0"/>
        <a:ea typeface="+mn-ea"/>
        <a:cs typeface="+mn-cs"/>
      </a:defRPr>
    </a:lvl3pPr>
    <a:lvl4pPr marL="1371600" algn="l" rtl="0" eaLnBrk="0" fontAlgn="base" hangingPunct="0">
      <a:spcBef>
        <a:spcPct val="15000"/>
      </a:spcBef>
      <a:spcAft>
        <a:spcPct val="0"/>
      </a:spcAft>
      <a:buChar char="•"/>
      <a:defRPr sz="2400" kern="1200">
        <a:solidFill>
          <a:schemeClr val="tx1"/>
        </a:solidFill>
        <a:latin typeface="Arial" charset="0"/>
        <a:ea typeface="+mn-ea"/>
        <a:cs typeface="+mn-cs"/>
      </a:defRPr>
    </a:lvl4pPr>
    <a:lvl5pPr marL="1828800" algn="l" rtl="0" eaLnBrk="0" fontAlgn="base" hangingPunct="0">
      <a:spcBef>
        <a:spcPct val="15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9277938-1533-48FA-8EDD-D76C305C9347}">
          <p14:sldIdLst>
            <p14:sldId id="429"/>
            <p14:sldId id="258"/>
            <p14:sldId id="256"/>
            <p14:sldId id="582"/>
            <p14:sldId id="629"/>
            <p14:sldId id="630"/>
            <p14:sldId id="631"/>
            <p14:sldId id="642"/>
            <p14:sldId id="632"/>
            <p14:sldId id="633"/>
            <p14:sldId id="634"/>
            <p14:sldId id="643"/>
            <p14:sldId id="635"/>
            <p14:sldId id="636"/>
            <p14:sldId id="645"/>
            <p14:sldId id="637"/>
            <p14:sldId id="638"/>
            <p14:sldId id="644"/>
            <p14:sldId id="646"/>
            <p14:sldId id="586"/>
            <p14:sldId id="587"/>
            <p14:sldId id="588"/>
          </p14:sldIdLst>
        </p14:section>
        <p14:section name="Untitled Section" id="{9133E5F0-F7C8-1341-882F-067635015BF1}">
          <p14:sldIdLst>
            <p14:sldId id="627"/>
            <p14:sldId id="628"/>
            <p14:sldId id="589"/>
            <p14:sldId id="591"/>
            <p14:sldId id="592"/>
            <p14:sldId id="593"/>
            <p14:sldId id="594"/>
            <p14:sldId id="595"/>
            <p14:sldId id="624"/>
            <p14:sldId id="648"/>
            <p14:sldId id="649"/>
            <p14:sldId id="650"/>
            <p14:sldId id="651"/>
            <p14:sldId id="652"/>
            <p14:sldId id="596"/>
            <p14:sldId id="654"/>
            <p14:sldId id="619"/>
            <p14:sldId id="620"/>
            <p14:sldId id="621"/>
            <p14:sldId id="655"/>
            <p14:sldId id="600"/>
            <p14:sldId id="657"/>
            <p14:sldId id="603"/>
            <p14:sldId id="658"/>
            <p14:sldId id="604"/>
            <p14:sldId id="605"/>
            <p14:sldId id="606"/>
            <p14:sldId id="607"/>
            <p14:sldId id="623"/>
            <p14:sldId id="608"/>
            <p14:sldId id="609"/>
            <p14:sldId id="610"/>
            <p14:sldId id="611"/>
            <p14:sldId id="613"/>
            <p14:sldId id="6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99CCFF"/>
    <a:srgbClr val="FFFF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B2B94-D1E0-0647-8E44-D7C86DD7F979}" v="34" dt="2022-04-19T07:32:25.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7" autoAdjust="0"/>
    <p:restoredTop sz="80150" autoAdjust="0"/>
  </p:normalViewPr>
  <p:slideViewPr>
    <p:cSldViewPr>
      <p:cViewPr varScale="1">
        <p:scale>
          <a:sx n="59" d="100"/>
          <a:sy n="59" d="100"/>
        </p:scale>
        <p:origin x="14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322"/>
    </p:cViewPr>
  </p:sorterViewPr>
  <p:notesViewPr>
    <p:cSldViewPr>
      <p:cViewPr varScale="1">
        <p:scale>
          <a:sx n="87" d="100"/>
          <a:sy n="87" d="100"/>
        </p:scale>
        <p:origin x="390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7A797C95-7EF0-4F7C-A163-DFC0C2204495}"/>
    <pc:docChg chg="undo custSel addSld delSld modSld addSection delSection modSection">
      <pc:chgData name="Somkiat Kitjongthawonkul" userId="5eb8df60-08bc-404a-89db-e3ac1a8c8e39" providerId="ADAL" clId="{7A797C95-7EF0-4F7C-A163-DFC0C2204495}" dt="2021-10-31T07:27:24.421" v="499" actId="20577"/>
      <pc:docMkLst>
        <pc:docMk/>
      </pc:docMkLst>
      <pc:sldChg chg="del">
        <pc:chgData name="Somkiat Kitjongthawonkul" userId="5eb8df60-08bc-404a-89db-e3ac1a8c8e39" providerId="ADAL" clId="{7A797C95-7EF0-4F7C-A163-DFC0C2204495}" dt="2021-10-31T07:26:04.645" v="495" actId="2696"/>
        <pc:sldMkLst>
          <pc:docMk/>
          <pc:sldMk cId="0" sldId="259"/>
        </pc:sldMkLst>
      </pc:sldChg>
      <pc:sldChg chg="del">
        <pc:chgData name="Somkiat Kitjongthawonkul" userId="5eb8df60-08bc-404a-89db-e3ac1a8c8e39" providerId="ADAL" clId="{7A797C95-7EF0-4F7C-A163-DFC0C2204495}" dt="2021-10-31T07:26:04.645" v="495" actId="2696"/>
        <pc:sldMkLst>
          <pc:docMk/>
          <pc:sldMk cId="2416496106" sldId="273"/>
        </pc:sldMkLst>
      </pc:sldChg>
      <pc:sldChg chg="del">
        <pc:chgData name="Somkiat Kitjongthawonkul" userId="5eb8df60-08bc-404a-89db-e3ac1a8c8e39" providerId="ADAL" clId="{7A797C95-7EF0-4F7C-A163-DFC0C2204495}" dt="2021-10-31T07:26:04.645" v="495" actId="2696"/>
        <pc:sldMkLst>
          <pc:docMk/>
          <pc:sldMk cId="0" sldId="490"/>
        </pc:sldMkLst>
      </pc:sldChg>
      <pc:sldChg chg="del">
        <pc:chgData name="Somkiat Kitjongthawonkul" userId="5eb8df60-08bc-404a-89db-e3ac1a8c8e39" providerId="ADAL" clId="{7A797C95-7EF0-4F7C-A163-DFC0C2204495}" dt="2021-10-31T07:26:04.645" v="495" actId="2696"/>
        <pc:sldMkLst>
          <pc:docMk/>
          <pc:sldMk cId="0" sldId="493"/>
        </pc:sldMkLst>
      </pc:sldChg>
      <pc:sldChg chg="del">
        <pc:chgData name="Somkiat Kitjongthawonkul" userId="5eb8df60-08bc-404a-89db-e3ac1a8c8e39" providerId="ADAL" clId="{7A797C95-7EF0-4F7C-A163-DFC0C2204495}" dt="2021-10-31T07:26:04.645" v="495" actId="2696"/>
        <pc:sldMkLst>
          <pc:docMk/>
          <pc:sldMk cId="0" sldId="494"/>
        </pc:sldMkLst>
      </pc:sldChg>
      <pc:sldChg chg="del">
        <pc:chgData name="Somkiat Kitjongthawonkul" userId="5eb8df60-08bc-404a-89db-e3ac1a8c8e39" providerId="ADAL" clId="{7A797C95-7EF0-4F7C-A163-DFC0C2204495}" dt="2021-10-31T07:26:04.645" v="495" actId="2696"/>
        <pc:sldMkLst>
          <pc:docMk/>
          <pc:sldMk cId="0" sldId="495"/>
        </pc:sldMkLst>
      </pc:sldChg>
      <pc:sldChg chg="del">
        <pc:chgData name="Somkiat Kitjongthawonkul" userId="5eb8df60-08bc-404a-89db-e3ac1a8c8e39" providerId="ADAL" clId="{7A797C95-7EF0-4F7C-A163-DFC0C2204495}" dt="2021-10-31T07:26:04.645" v="495" actId="2696"/>
        <pc:sldMkLst>
          <pc:docMk/>
          <pc:sldMk cId="0" sldId="496"/>
        </pc:sldMkLst>
      </pc:sldChg>
      <pc:sldChg chg="del">
        <pc:chgData name="Somkiat Kitjongthawonkul" userId="5eb8df60-08bc-404a-89db-e3ac1a8c8e39" providerId="ADAL" clId="{7A797C95-7EF0-4F7C-A163-DFC0C2204495}" dt="2021-10-31T07:26:04.645" v="495" actId="2696"/>
        <pc:sldMkLst>
          <pc:docMk/>
          <pc:sldMk cId="0" sldId="497"/>
        </pc:sldMkLst>
      </pc:sldChg>
      <pc:sldChg chg="del">
        <pc:chgData name="Somkiat Kitjongthawonkul" userId="5eb8df60-08bc-404a-89db-e3ac1a8c8e39" providerId="ADAL" clId="{7A797C95-7EF0-4F7C-A163-DFC0C2204495}" dt="2021-10-31T07:26:04.645" v="495" actId="2696"/>
        <pc:sldMkLst>
          <pc:docMk/>
          <pc:sldMk cId="0" sldId="498"/>
        </pc:sldMkLst>
      </pc:sldChg>
      <pc:sldChg chg="del">
        <pc:chgData name="Somkiat Kitjongthawonkul" userId="5eb8df60-08bc-404a-89db-e3ac1a8c8e39" providerId="ADAL" clId="{7A797C95-7EF0-4F7C-A163-DFC0C2204495}" dt="2021-10-31T07:26:04.645" v="495" actId="2696"/>
        <pc:sldMkLst>
          <pc:docMk/>
          <pc:sldMk cId="0" sldId="499"/>
        </pc:sldMkLst>
      </pc:sldChg>
      <pc:sldChg chg="del">
        <pc:chgData name="Somkiat Kitjongthawonkul" userId="5eb8df60-08bc-404a-89db-e3ac1a8c8e39" providerId="ADAL" clId="{7A797C95-7EF0-4F7C-A163-DFC0C2204495}" dt="2021-10-31T07:26:04.645" v="495" actId="2696"/>
        <pc:sldMkLst>
          <pc:docMk/>
          <pc:sldMk cId="0" sldId="500"/>
        </pc:sldMkLst>
      </pc:sldChg>
      <pc:sldChg chg="del">
        <pc:chgData name="Somkiat Kitjongthawonkul" userId="5eb8df60-08bc-404a-89db-e3ac1a8c8e39" providerId="ADAL" clId="{7A797C95-7EF0-4F7C-A163-DFC0C2204495}" dt="2021-10-31T07:26:04.645" v="495" actId="2696"/>
        <pc:sldMkLst>
          <pc:docMk/>
          <pc:sldMk cId="0" sldId="501"/>
        </pc:sldMkLst>
      </pc:sldChg>
      <pc:sldChg chg="del">
        <pc:chgData name="Somkiat Kitjongthawonkul" userId="5eb8df60-08bc-404a-89db-e3ac1a8c8e39" providerId="ADAL" clId="{7A797C95-7EF0-4F7C-A163-DFC0C2204495}" dt="2021-10-31T07:26:04.645" v="495" actId="2696"/>
        <pc:sldMkLst>
          <pc:docMk/>
          <pc:sldMk cId="0" sldId="502"/>
        </pc:sldMkLst>
      </pc:sldChg>
      <pc:sldChg chg="del">
        <pc:chgData name="Somkiat Kitjongthawonkul" userId="5eb8df60-08bc-404a-89db-e3ac1a8c8e39" providerId="ADAL" clId="{7A797C95-7EF0-4F7C-A163-DFC0C2204495}" dt="2021-10-31T07:26:04.645" v="495" actId="2696"/>
        <pc:sldMkLst>
          <pc:docMk/>
          <pc:sldMk cId="0" sldId="503"/>
        </pc:sldMkLst>
      </pc:sldChg>
      <pc:sldChg chg="del">
        <pc:chgData name="Somkiat Kitjongthawonkul" userId="5eb8df60-08bc-404a-89db-e3ac1a8c8e39" providerId="ADAL" clId="{7A797C95-7EF0-4F7C-A163-DFC0C2204495}" dt="2021-10-31T07:26:04.645" v="495" actId="2696"/>
        <pc:sldMkLst>
          <pc:docMk/>
          <pc:sldMk cId="0" sldId="504"/>
        </pc:sldMkLst>
      </pc:sldChg>
      <pc:sldChg chg="del">
        <pc:chgData name="Somkiat Kitjongthawonkul" userId="5eb8df60-08bc-404a-89db-e3ac1a8c8e39" providerId="ADAL" clId="{7A797C95-7EF0-4F7C-A163-DFC0C2204495}" dt="2021-10-31T07:26:04.645" v="495" actId="2696"/>
        <pc:sldMkLst>
          <pc:docMk/>
          <pc:sldMk cId="0" sldId="505"/>
        </pc:sldMkLst>
      </pc:sldChg>
      <pc:sldChg chg="del">
        <pc:chgData name="Somkiat Kitjongthawonkul" userId="5eb8df60-08bc-404a-89db-e3ac1a8c8e39" providerId="ADAL" clId="{7A797C95-7EF0-4F7C-A163-DFC0C2204495}" dt="2021-10-31T07:26:04.645" v="495" actId="2696"/>
        <pc:sldMkLst>
          <pc:docMk/>
          <pc:sldMk cId="0" sldId="506"/>
        </pc:sldMkLst>
      </pc:sldChg>
      <pc:sldChg chg="del">
        <pc:chgData name="Somkiat Kitjongthawonkul" userId="5eb8df60-08bc-404a-89db-e3ac1a8c8e39" providerId="ADAL" clId="{7A797C95-7EF0-4F7C-A163-DFC0C2204495}" dt="2021-10-31T07:26:04.645" v="495" actId="2696"/>
        <pc:sldMkLst>
          <pc:docMk/>
          <pc:sldMk cId="0" sldId="507"/>
        </pc:sldMkLst>
      </pc:sldChg>
      <pc:sldChg chg="del">
        <pc:chgData name="Somkiat Kitjongthawonkul" userId="5eb8df60-08bc-404a-89db-e3ac1a8c8e39" providerId="ADAL" clId="{7A797C95-7EF0-4F7C-A163-DFC0C2204495}" dt="2021-10-31T07:26:04.645" v="495" actId="2696"/>
        <pc:sldMkLst>
          <pc:docMk/>
          <pc:sldMk cId="0" sldId="508"/>
        </pc:sldMkLst>
      </pc:sldChg>
      <pc:sldChg chg="del">
        <pc:chgData name="Somkiat Kitjongthawonkul" userId="5eb8df60-08bc-404a-89db-e3ac1a8c8e39" providerId="ADAL" clId="{7A797C95-7EF0-4F7C-A163-DFC0C2204495}" dt="2021-10-31T07:26:04.645" v="495" actId="2696"/>
        <pc:sldMkLst>
          <pc:docMk/>
          <pc:sldMk cId="0" sldId="509"/>
        </pc:sldMkLst>
      </pc:sldChg>
      <pc:sldChg chg="del">
        <pc:chgData name="Somkiat Kitjongthawonkul" userId="5eb8df60-08bc-404a-89db-e3ac1a8c8e39" providerId="ADAL" clId="{7A797C95-7EF0-4F7C-A163-DFC0C2204495}" dt="2021-10-31T07:26:04.645" v="495" actId="2696"/>
        <pc:sldMkLst>
          <pc:docMk/>
          <pc:sldMk cId="0" sldId="510"/>
        </pc:sldMkLst>
      </pc:sldChg>
      <pc:sldChg chg="del">
        <pc:chgData name="Somkiat Kitjongthawonkul" userId="5eb8df60-08bc-404a-89db-e3ac1a8c8e39" providerId="ADAL" clId="{7A797C95-7EF0-4F7C-A163-DFC0C2204495}" dt="2021-10-31T07:26:04.645" v="495" actId="2696"/>
        <pc:sldMkLst>
          <pc:docMk/>
          <pc:sldMk cId="0" sldId="512"/>
        </pc:sldMkLst>
      </pc:sldChg>
      <pc:sldChg chg="del">
        <pc:chgData name="Somkiat Kitjongthawonkul" userId="5eb8df60-08bc-404a-89db-e3ac1a8c8e39" providerId="ADAL" clId="{7A797C95-7EF0-4F7C-A163-DFC0C2204495}" dt="2021-10-31T07:26:04.645" v="495" actId="2696"/>
        <pc:sldMkLst>
          <pc:docMk/>
          <pc:sldMk cId="0" sldId="513"/>
        </pc:sldMkLst>
      </pc:sldChg>
      <pc:sldChg chg="del">
        <pc:chgData name="Somkiat Kitjongthawonkul" userId="5eb8df60-08bc-404a-89db-e3ac1a8c8e39" providerId="ADAL" clId="{7A797C95-7EF0-4F7C-A163-DFC0C2204495}" dt="2021-10-31T07:26:04.645" v="495" actId="2696"/>
        <pc:sldMkLst>
          <pc:docMk/>
          <pc:sldMk cId="0" sldId="514"/>
        </pc:sldMkLst>
      </pc:sldChg>
      <pc:sldChg chg="del">
        <pc:chgData name="Somkiat Kitjongthawonkul" userId="5eb8df60-08bc-404a-89db-e3ac1a8c8e39" providerId="ADAL" clId="{7A797C95-7EF0-4F7C-A163-DFC0C2204495}" dt="2021-10-31T07:26:04.645" v="495" actId="2696"/>
        <pc:sldMkLst>
          <pc:docMk/>
          <pc:sldMk cId="0" sldId="515"/>
        </pc:sldMkLst>
      </pc:sldChg>
      <pc:sldChg chg="del">
        <pc:chgData name="Somkiat Kitjongthawonkul" userId="5eb8df60-08bc-404a-89db-e3ac1a8c8e39" providerId="ADAL" clId="{7A797C95-7EF0-4F7C-A163-DFC0C2204495}" dt="2021-10-31T07:26:04.645" v="495" actId="2696"/>
        <pc:sldMkLst>
          <pc:docMk/>
          <pc:sldMk cId="0" sldId="516"/>
        </pc:sldMkLst>
      </pc:sldChg>
      <pc:sldChg chg="del">
        <pc:chgData name="Somkiat Kitjongthawonkul" userId="5eb8df60-08bc-404a-89db-e3ac1a8c8e39" providerId="ADAL" clId="{7A797C95-7EF0-4F7C-A163-DFC0C2204495}" dt="2021-10-31T07:26:04.645" v="495" actId="2696"/>
        <pc:sldMkLst>
          <pc:docMk/>
          <pc:sldMk cId="0" sldId="517"/>
        </pc:sldMkLst>
      </pc:sldChg>
      <pc:sldChg chg="del">
        <pc:chgData name="Somkiat Kitjongthawonkul" userId="5eb8df60-08bc-404a-89db-e3ac1a8c8e39" providerId="ADAL" clId="{7A797C95-7EF0-4F7C-A163-DFC0C2204495}" dt="2021-10-31T07:26:04.645" v="495" actId="2696"/>
        <pc:sldMkLst>
          <pc:docMk/>
          <pc:sldMk cId="0" sldId="518"/>
        </pc:sldMkLst>
      </pc:sldChg>
      <pc:sldChg chg="del">
        <pc:chgData name="Somkiat Kitjongthawonkul" userId="5eb8df60-08bc-404a-89db-e3ac1a8c8e39" providerId="ADAL" clId="{7A797C95-7EF0-4F7C-A163-DFC0C2204495}" dt="2021-10-31T07:26:04.645" v="495" actId="2696"/>
        <pc:sldMkLst>
          <pc:docMk/>
          <pc:sldMk cId="0" sldId="519"/>
        </pc:sldMkLst>
      </pc:sldChg>
      <pc:sldChg chg="del">
        <pc:chgData name="Somkiat Kitjongthawonkul" userId="5eb8df60-08bc-404a-89db-e3ac1a8c8e39" providerId="ADAL" clId="{7A797C95-7EF0-4F7C-A163-DFC0C2204495}" dt="2021-10-31T07:26:04.645" v="495" actId="2696"/>
        <pc:sldMkLst>
          <pc:docMk/>
          <pc:sldMk cId="0" sldId="520"/>
        </pc:sldMkLst>
      </pc:sldChg>
      <pc:sldChg chg="del">
        <pc:chgData name="Somkiat Kitjongthawonkul" userId="5eb8df60-08bc-404a-89db-e3ac1a8c8e39" providerId="ADAL" clId="{7A797C95-7EF0-4F7C-A163-DFC0C2204495}" dt="2021-10-31T07:26:04.645" v="495" actId="2696"/>
        <pc:sldMkLst>
          <pc:docMk/>
          <pc:sldMk cId="0" sldId="521"/>
        </pc:sldMkLst>
      </pc:sldChg>
      <pc:sldChg chg="del">
        <pc:chgData name="Somkiat Kitjongthawonkul" userId="5eb8df60-08bc-404a-89db-e3ac1a8c8e39" providerId="ADAL" clId="{7A797C95-7EF0-4F7C-A163-DFC0C2204495}" dt="2021-10-31T07:26:04.645" v="495" actId="2696"/>
        <pc:sldMkLst>
          <pc:docMk/>
          <pc:sldMk cId="0" sldId="522"/>
        </pc:sldMkLst>
      </pc:sldChg>
      <pc:sldChg chg="del">
        <pc:chgData name="Somkiat Kitjongthawonkul" userId="5eb8df60-08bc-404a-89db-e3ac1a8c8e39" providerId="ADAL" clId="{7A797C95-7EF0-4F7C-A163-DFC0C2204495}" dt="2021-10-31T07:26:04.645" v="495" actId="2696"/>
        <pc:sldMkLst>
          <pc:docMk/>
          <pc:sldMk cId="0" sldId="523"/>
        </pc:sldMkLst>
      </pc:sldChg>
      <pc:sldChg chg="del">
        <pc:chgData name="Somkiat Kitjongthawonkul" userId="5eb8df60-08bc-404a-89db-e3ac1a8c8e39" providerId="ADAL" clId="{7A797C95-7EF0-4F7C-A163-DFC0C2204495}" dt="2021-10-31T07:26:04.645" v="495" actId="2696"/>
        <pc:sldMkLst>
          <pc:docMk/>
          <pc:sldMk cId="0" sldId="524"/>
        </pc:sldMkLst>
      </pc:sldChg>
      <pc:sldChg chg="del">
        <pc:chgData name="Somkiat Kitjongthawonkul" userId="5eb8df60-08bc-404a-89db-e3ac1a8c8e39" providerId="ADAL" clId="{7A797C95-7EF0-4F7C-A163-DFC0C2204495}" dt="2021-10-31T07:26:04.645" v="495" actId="2696"/>
        <pc:sldMkLst>
          <pc:docMk/>
          <pc:sldMk cId="0" sldId="525"/>
        </pc:sldMkLst>
      </pc:sldChg>
      <pc:sldChg chg="del">
        <pc:chgData name="Somkiat Kitjongthawonkul" userId="5eb8df60-08bc-404a-89db-e3ac1a8c8e39" providerId="ADAL" clId="{7A797C95-7EF0-4F7C-A163-DFC0C2204495}" dt="2021-10-31T07:26:04.645" v="495" actId="2696"/>
        <pc:sldMkLst>
          <pc:docMk/>
          <pc:sldMk cId="0" sldId="526"/>
        </pc:sldMkLst>
      </pc:sldChg>
      <pc:sldChg chg="del">
        <pc:chgData name="Somkiat Kitjongthawonkul" userId="5eb8df60-08bc-404a-89db-e3ac1a8c8e39" providerId="ADAL" clId="{7A797C95-7EF0-4F7C-A163-DFC0C2204495}" dt="2021-10-31T07:26:04.645" v="495" actId="2696"/>
        <pc:sldMkLst>
          <pc:docMk/>
          <pc:sldMk cId="0" sldId="527"/>
        </pc:sldMkLst>
      </pc:sldChg>
      <pc:sldChg chg="del">
        <pc:chgData name="Somkiat Kitjongthawonkul" userId="5eb8df60-08bc-404a-89db-e3ac1a8c8e39" providerId="ADAL" clId="{7A797C95-7EF0-4F7C-A163-DFC0C2204495}" dt="2021-10-31T07:26:04.645" v="495" actId="2696"/>
        <pc:sldMkLst>
          <pc:docMk/>
          <pc:sldMk cId="0" sldId="528"/>
        </pc:sldMkLst>
      </pc:sldChg>
      <pc:sldChg chg="del">
        <pc:chgData name="Somkiat Kitjongthawonkul" userId="5eb8df60-08bc-404a-89db-e3ac1a8c8e39" providerId="ADAL" clId="{7A797C95-7EF0-4F7C-A163-DFC0C2204495}" dt="2021-10-31T07:26:04.645" v="495" actId="2696"/>
        <pc:sldMkLst>
          <pc:docMk/>
          <pc:sldMk cId="0" sldId="529"/>
        </pc:sldMkLst>
      </pc:sldChg>
      <pc:sldChg chg="del">
        <pc:chgData name="Somkiat Kitjongthawonkul" userId="5eb8df60-08bc-404a-89db-e3ac1a8c8e39" providerId="ADAL" clId="{7A797C95-7EF0-4F7C-A163-DFC0C2204495}" dt="2021-10-31T07:26:04.645" v="495" actId="2696"/>
        <pc:sldMkLst>
          <pc:docMk/>
          <pc:sldMk cId="0" sldId="530"/>
        </pc:sldMkLst>
      </pc:sldChg>
      <pc:sldChg chg="del">
        <pc:chgData name="Somkiat Kitjongthawonkul" userId="5eb8df60-08bc-404a-89db-e3ac1a8c8e39" providerId="ADAL" clId="{7A797C95-7EF0-4F7C-A163-DFC0C2204495}" dt="2021-10-31T07:26:04.645" v="495" actId="2696"/>
        <pc:sldMkLst>
          <pc:docMk/>
          <pc:sldMk cId="0" sldId="531"/>
        </pc:sldMkLst>
      </pc:sldChg>
      <pc:sldChg chg="del">
        <pc:chgData name="Somkiat Kitjongthawonkul" userId="5eb8df60-08bc-404a-89db-e3ac1a8c8e39" providerId="ADAL" clId="{7A797C95-7EF0-4F7C-A163-DFC0C2204495}" dt="2021-10-31T07:26:04.645" v="495" actId="2696"/>
        <pc:sldMkLst>
          <pc:docMk/>
          <pc:sldMk cId="0" sldId="532"/>
        </pc:sldMkLst>
      </pc:sldChg>
      <pc:sldChg chg="del">
        <pc:chgData name="Somkiat Kitjongthawonkul" userId="5eb8df60-08bc-404a-89db-e3ac1a8c8e39" providerId="ADAL" clId="{7A797C95-7EF0-4F7C-A163-DFC0C2204495}" dt="2021-10-31T07:26:04.645" v="495" actId="2696"/>
        <pc:sldMkLst>
          <pc:docMk/>
          <pc:sldMk cId="0" sldId="533"/>
        </pc:sldMkLst>
      </pc:sldChg>
      <pc:sldChg chg="del">
        <pc:chgData name="Somkiat Kitjongthawonkul" userId="5eb8df60-08bc-404a-89db-e3ac1a8c8e39" providerId="ADAL" clId="{7A797C95-7EF0-4F7C-A163-DFC0C2204495}" dt="2021-10-31T07:26:04.645" v="495" actId="2696"/>
        <pc:sldMkLst>
          <pc:docMk/>
          <pc:sldMk cId="0" sldId="534"/>
        </pc:sldMkLst>
      </pc:sldChg>
      <pc:sldChg chg="del">
        <pc:chgData name="Somkiat Kitjongthawonkul" userId="5eb8df60-08bc-404a-89db-e3ac1a8c8e39" providerId="ADAL" clId="{7A797C95-7EF0-4F7C-A163-DFC0C2204495}" dt="2021-10-31T07:26:04.645" v="495" actId="2696"/>
        <pc:sldMkLst>
          <pc:docMk/>
          <pc:sldMk cId="0" sldId="535"/>
        </pc:sldMkLst>
      </pc:sldChg>
      <pc:sldChg chg="del">
        <pc:chgData name="Somkiat Kitjongthawonkul" userId="5eb8df60-08bc-404a-89db-e3ac1a8c8e39" providerId="ADAL" clId="{7A797C95-7EF0-4F7C-A163-DFC0C2204495}" dt="2021-10-31T07:26:04.645" v="495" actId="2696"/>
        <pc:sldMkLst>
          <pc:docMk/>
          <pc:sldMk cId="0" sldId="536"/>
        </pc:sldMkLst>
      </pc:sldChg>
      <pc:sldChg chg="del">
        <pc:chgData name="Somkiat Kitjongthawonkul" userId="5eb8df60-08bc-404a-89db-e3ac1a8c8e39" providerId="ADAL" clId="{7A797C95-7EF0-4F7C-A163-DFC0C2204495}" dt="2021-10-31T07:26:04.645" v="495" actId="2696"/>
        <pc:sldMkLst>
          <pc:docMk/>
          <pc:sldMk cId="0" sldId="538"/>
        </pc:sldMkLst>
      </pc:sldChg>
      <pc:sldChg chg="del">
        <pc:chgData name="Somkiat Kitjongthawonkul" userId="5eb8df60-08bc-404a-89db-e3ac1a8c8e39" providerId="ADAL" clId="{7A797C95-7EF0-4F7C-A163-DFC0C2204495}" dt="2021-10-31T07:26:04.645" v="495" actId="2696"/>
        <pc:sldMkLst>
          <pc:docMk/>
          <pc:sldMk cId="0" sldId="539"/>
        </pc:sldMkLst>
      </pc:sldChg>
      <pc:sldChg chg="del">
        <pc:chgData name="Somkiat Kitjongthawonkul" userId="5eb8df60-08bc-404a-89db-e3ac1a8c8e39" providerId="ADAL" clId="{7A797C95-7EF0-4F7C-A163-DFC0C2204495}" dt="2021-10-31T07:26:04.645" v="495" actId="2696"/>
        <pc:sldMkLst>
          <pc:docMk/>
          <pc:sldMk cId="0" sldId="541"/>
        </pc:sldMkLst>
      </pc:sldChg>
      <pc:sldChg chg="del">
        <pc:chgData name="Somkiat Kitjongthawonkul" userId="5eb8df60-08bc-404a-89db-e3ac1a8c8e39" providerId="ADAL" clId="{7A797C95-7EF0-4F7C-A163-DFC0C2204495}" dt="2021-10-31T07:26:04.645" v="495" actId="2696"/>
        <pc:sldMkLst>
          <pc:docMk/>
          <pc:sldMk cId="0" sldId="542"/>
        </pc:sldMkLst>
      </pc:sldChg>
      <pc:sldChg chg="del">
        <pc:chgData name="Somkiat Kitjongthawonkul" userId="5eb8df60-08bc-404a-89db-e3ac1a8c8e39" providerId="ADAL" clId="{7A797C95-7EF0-4F7C-A163-DFC0C2204495}" dt="2021-10-31T07:26:04.645" v="495" actId="2696"/>
        <pc:sldMkLst>
          <pc:docMk/>
          <pc:sldMk cId="0" sldId="543"/>
        </pc:sldMkLst>
      </pc:sldChg>
      <pc:sldChg chg="del">
        <pc:chgData name="Somkiat Kitjongthawonkul" userId="5eb8df60-08bc-404a-89db-e3ac1a8c8e39" providerId="ADAL" clId="{7A797C95-7EF0-4F7C-A163-DFC0C2204495}" dt="2021-10-31T07:26:04.645" v="495" actId="2696"/>
        <pc:sldMkLst>
          <pc:docMk/>
          <pc:sldMk cId="0" sldId="544"/>
        </pc:sldMkLst>
      </pc:sldChg>
      <pc:sldChg chg="del">
        <pc:chgData name="Somkiat Kitjongthawonkul" userId="5eb8df60-08bc-404a-89db-e3ac1a8c8e39" providerId="ADAL" clId="{7A797C95-7EF0-4F7C-A163-DFC0C2204495}" dt="2021-10-31T07:26:04.645" v="495" actId="2696"/>
        <pc:sldMkLst>
          <pc:docMk/>
          <pc:sldMk cId="0" sldId="545"/>
        </pc:sldMkLst>
      </pc:sldChg>
      <pc:sldChg chg="del">
        <pc:chgData name="Somkiat Kitjongthawonkul" userId="5eb8df60-08bc-404a-89db-e3ac1a8c8e39" providerId="ADAL" clId="{7A797C95-7EF0-4F7C-A163-DFC0C2204495}" dt="2021-10-31T07:26:04.645" v="495" actId="2696"/>
        <pc:sldMkLst>
          <pc:docMk/>
          <pc:sldMk cId="0" sldId="546"/>
        </pc:sldMkLst>
      </pc:sldChg>
      <pc:sldChg chg="del">
        <pc:chgData name="Somkiat Kitjongthawonkul" userId="5eb8df60-08bc-404a-89db-e3ac1a8c8e39" providerId="ADAL" clId="{7A797C95-7EF0-4F7C-A163-DFC0C2204495}" dt="2021-10-31T07:26:04.645" v="495" actId="2696"/>
        <pc:sldMkLst>
          <pc:docMk/>
          <pc:sldMk cId="0" sldId="547"/>
        </pc:sldMkLst>
      </pc:sldChg>
      <pc:sldChg chg="del">
        <pc:chgData name="Somkiat Kitjongthawonkul" userId="5eb8df60-08bc-404a-89db-e3ac1a8c8e39" providerId="ADAL" clId="{7A797C95-7EF0-4F7C-A163-DFC0C2204495}" dt="2021-10-31T07:26:04.645" v="495" actId="2696"/>
        <pc:sldMkLst>
          <pc:docMk/>
          <pc:sldMk cId="0" sldId="548"/>
        </pc:sldMkLst>
      </pc:sldChg>
      <pc:sldChg chg="del">
        <pc:chgData name="Somkiat Kitjongthawonkul" userId="5eb8df60-08bc-404a-89db-e3ac1a8c8e39" providerId="ADAL" clId="{7A797C95-7EF0-4F7C-A163-DFC0C2204495}" dt="2021-10-31T07:26:04.645" v="495" actId="2696"/>
        <pc:sldMkLst>
          <pc:docMk/>
          <pc:sldMk cId="0" sldId="549"/>
        </pc:sldMkLst>
      </pc:sldChg>
      <pc:sldChg chg="del">
        <pc:chgData name="Somkiat Kitjongthawonkul" userId="5eb8df60-08bc-404a-89db-e3ac1a8c8e39" providerId="ADAL" clId="{7A797C95-7EF0-4F7C-A163-DFC0C2204495}" dt="2021-10-31T07:26:04.645" v="495" actId="2696"/>
        <pc:sldMkLst>
          <pc:docMk/>
          <pc:sldMk cId="0" sldId="550"/>
        </pc:sldMkLst>
      </pc:sldChg>
      <pc:sldChg chg="del">
        <pc:chgData name="Somkiat Kitjongthawonkul" userId="5eb8df60-08bc-404a-89db-e3ac1a8c8e39" providerId="ADAL" clId="{7A797C95-7EF0-4F7C-A163-DFC0C2204495}" dt="2021-10-31T07:26:04.645" v="495" actId="2696"/>
        <pc:sldMkLst>
          <pc:docMk/>
          <pc:sldMk cId="0" sldId="551"/>
        </pc:sldMkLst>
      </pc:sldChg>
      <pc:sldChg chg="del">
        <pc:chgData name="Somkiat Kitjongthawonkul" userId="5eb8df60-08bc-404a-89db-e3ac1a8c8e39" providerId="ADAL" clId="{7A797C95-7EF0-4F7C-A163-DFC0C2204495}" dt="2021-10-31T07:26:04.645" v="495" actId="2696"/>
        <pc:sldMkLst>
          <pc:docMk/>
          <pc:sldMk cId="0" sldId="552"/>
        </pc:sldMkLst>
      </pc:sldChg>
      <pc:sldChg chg="del">
        <pc:chgData name="Somkiat Kitjongthawonkul" userId="5eb8df60-08bc-404a-89db-e3ac1a8c8e39" providerId="ADAL" clId="{7A797C95-7EF0-4F7C-A163-DFC0C2204495}" dt="2021-10-31T07:26:04.645" v="495" actId="2696"/>
        <pc:sldMkLst>
          <pc:docMk/>
          <pc:sldMk cId="0" sldId="554"/>
        </pc:sldMkLst>
      </pc:sldChg>
      <pc:sldChg chg="del">
        <pc:chgData name="Somkiat Kitjongthawonkul" userId="5eb8df60-08bc-404a-89db-e3ac1a8c8e39" providerId="ADAL" clId="{7A797C95-7EF0-4F7C-A163-DFC0C2204495}" dt="2021-10-31T07:26:04.645" v="495" actId="2696"/>
        <pc:sldMkLst>
          <pc:docMk/>
          <pc:sldMk cId="0" sldId="555"/>
        </pc:sldMkLst>
      </pc:sldChg>
      <pc:sldChg chg="del">
        <pc:chgData name="Somkiat Kitjongthawonkul" userId="5eb8df60-08bc-404a-89db-e3ac1a8c8e39" providerId="ADAL" clId="{7A797C95-7EF0-4F7C-A163-DFC0C2204495}" dt="2021-10-31T07:26:04.645" v="495" actId="2696"/>
        <pc:sldMkLst>
          <pc:docMk/>
          <pc:sldMk cId="0" sldId="556"/>
        </pc:sldMkLst>
      </pc:sldChg>
      <pc:sldChg chg="del">
        <pc:chgData name="Somkiat Kitjongthawonkul" userId="5eb8df60-08bc-404a-89db-e3ac1a8c8e39" providerId="ADAL" clId="{7A797C95-7EF0-4F7C-A163-DFC0C2204495}" dt="2021-10-31T07:26:04.645" v="495" actId="2696"/>
        <pc:sldMkLst>
          <pc:docMk/>
          <pc:sldMk cId="0" sldId="557"/>
        </pc:sldMkLst>
      </pc:sldChg>
      <pc:sldChg chg="del">
        <pc:chgData name="Somkiat Kitjongthawonkul" userId="5eb8df60-08bc-404a-89db-e3ac1a8c8e39" providerId="ADAL" clId="{7A797C95-7EF0-4F7C-A163-DFC0C2204495}" dt="2021-10-31T07:26:04.645" v="495" actId="2696"/>
        <pc:sldMkLst>
          <pc:docMk/>
          <pc:sldMk cId="0" sldId="558"/>
        </pc:sldMkLst>
      </pc:sldChg>
      <pc:sldChg chg="del">
        <pc:chgData name="Somkiat Kitjongthawonkul" userId="5eb8df60-08bc-404a-89db-e3ac1a8c8e39" providerId="ADAL" clId="{7A797C95-7EF0-4F7C-A163-DFC0C2204495}" dt="2021-10-31T07:26:04.645" v="495" actId="2696"/>
        <pc:sldMkLst>
          <pc:docMk/>
          <pc:sldMk cId="0" sldId="559"/>
        </pc:sldMkLst>
      </pc:sldChg>
      <pc:sldChg chg="del">
        <pc:chgData name="Somkiat Kitjongthawonkul" userId="5eb8df60-08bc-404a-89db-e3ac1a8c8e39" providerId="ADAL" clId="{7A797C95-7EF0-4F7C-A163-DFC0C2204495}" dt="2021-10-31T07:26:04.645" v="495" actId="2696"/>
        <pc:sldMkLst>
          <pc:docMk/>
          <pc:sldMk cId="0" sldId="560"/>
        </pc:sldMkLst>
      </pc:sldChg>
      <pc:sldChg chg="del">
        <pc:chgData name="Somkiat Kitjongthawonkul" userId="5eb8df60-08bc-404a-89db-e3ac1a8c8e39" providerId="ADAL" clId="{7A797C95-7EF0-4F7C-A163-DFC0C2204495}" dt="2021-10-31T07:26:04.645" v="495" actId="2696"/>
        <pc:sldMkLst>
          <pc:docMk/>
          <pc:sldMk cId="0" sldId="561"/>
        </pc:sldMkLst>
      </pc:sldChg>
      <pc:sldChg chg="del">
        <pc:chgData name="Somkiat Kitjongthawonkul" userId="5eb8df60-08bc-404a-89db-e3ac1a8c8e39" providerId="ADAL" clId="{7A797C95-7EF0-4F7C-A163-DFC0C2204495}" dt="2021-10-31T07:26:04.645" v="495" actId="2696"/>
        <pc:sldMkLst>
          <pc:docMk/>
          <pc:sldMk cId="0" sldId="562"/>
        </pc:sldMkLst>
      </pc:sldChg>
      <pc:sldChg chg="del">
        <pc:chgData name="Somkiat Kitjongthawonkul" userId="5eb8df60-08bc-404a-89db-e3ac1a8c8e39" providerId="ADAL" clId="{7A797C95-7EF0-4F7C-A163-DFC0C2204495}" dt="2021-10-31T07:26:04.645" v="495" actId="2696"/>
        <pc:sldMkLst>
          <pc:docMk/>
          <pc:sldMk cId="0" sldId="563"/>
        </pc:sldMkLst>
      </pc:sldChg>
      <pc:sldChg chg="del">
        <pc:chgData name="Somkiat Kitjongthawonkul" userId="5eb8df60-08bc-404a-89db-e3ac1a8c8e39" providerId="ADAL" clId="{7A797C95-7EF0-4F7C-A163-DFC0C2204495}" dt="2021-10-31T07:26:04.645" v="495" actId="2696"/>
        <pc:sldMkLst>
          <pc:docMk/>
          <pc:sldMk cId="0" sldId="564"/>
        </pc:sldMkLst>
      </pc:sldChg>
      <pc:sldChg chg="del">
        <pc:chgData name="Somkiat Kitjongthawonkul" userId="5eb8df60-08bc-404a-89db-e3ac1a8c8e39" providerId="ADAL" clId="{7A797C95-7EF0-4F7C-A163-DFC0C2204495}" dt="2021-10-31T07:26:04.645" v="495" actId="2696"/>
        <pc:sldMkLst>
          <pc:docMk/>
          <pc:sldMk cId="0" sldId="565"/>
        </pc:sldMkLst>
      </pc:sldChg>
      <pc:sldChg chg="del">
        <pc:chgData name="Somkiat Kitjongthawonkul" userId="5eb8df60-08bc-404a-89db-e3ac1a8c8e39" providerId="ADAL" clId="{7A797C95-7EF0-4F7C-A163-DFC0C2204495}" dt="2021-10-31T07:26:04.645" v="495" actId="2696"/>
        <pc:sldMkLst>
          <pc:docMk/>
          <pc:sldMk cId="0" sldId="566"/>
        </pc:sldMkLst>
      </pc:sldChg>
      <pc:sldChg chg="del">
        <pc:chgData name="Somkiat Kitjongthawonkul" userId="5eb8df60-08bc-404a-89db-e3ac1a8c8e39" providerId="ADAL" clId="{7A797C95-7EF0-4F7C-A163-DFC0C2204495}" dt="2021-10-31T07:26:04.645" v="495" actId="2696"/>
        <pc:sldMkLst>
          <pc:docMk/>
          <pc:sldMk cId="0" sldId="569"/>
        </pc:sldMkLst>
      </pc:sldChg>
      <pc:sldChg chg="del">
        <pc:chgData name="Somkiat Kitjongthawonkul" userId="5eb8df60-08bc-404a-89db-e3ac1a8c8e39" providerId="ADAL" clId="{7A797C95-7EF0-4F7C-A163-DFC0C2204495}" dt="2021-10-31T07:26:04.645" v="495" actId="2696"/>
        <pc:sldMkLst>
          <pc:docMk/>
          <pc:sldMk cId="0" sldId="570"/>
        </pc:sldMkLst>
      </pc:sldChg>
      <pc:sldChg chg="del">
        <pc:chgData name="Somkiat Kitjongthawonkul" userId="5eb8df60-08bc-404a-89db-e3ac1a8c8e39" providerId="ADAL" clId="{7A797C95-7EF0-4F7C-A163-DFC0C2204495}" dt="2021-10-31T07:26:04.645" v="495" actId="2696"/>
        <pc:sldMkLst>
          <pc:docMk/>
          <pc:sldMk cId="0" sldId="571"/>
        </pc:sldMkLst>
      </pc:sldChg>
      <pc:sldChg chg="del">
        <pc:chgData name="Somkiat Kitjongthawonkul" userId="5eb8df60-08bc-404a-89db-e3ac1a8c8e39" providerId="ADAL" clId="{7A797C95-7EF0-4F7C-A163-DFC0C2204495}" dt="2021-10-31T07:26:04.645" v="495" actId="2696"/>
        <pc:sldMkLst>
          <pc:docMk/>
          <pc:sldMk cId="0" sldId="572"/>
        </pc:sldMkLst>
      </pc:sldChg>
      <pc:sldChg chg="del">
        <pc:chgData name="Somkiat Kitjongthawonkul" userId="5eb8df60-08bc-404a-89db-e3ac1a8c8e39" providerId="ADAL" clId="{7A797C95-7EF0-4F7C-A163-DFC0C2204495}" dt="2021-10-31T07:26:04.645" v="495" actId="2696"/>
        <pc:sldMkLst>
          <pc:docMk/>
          <pc:sldMk cId="0" sldId="573"/>
        </pc:sldMkLst>
      </pc:sldChg>
      <pc:sldChg chg="del">
        <pc:chgData name="Somkiat Kitjongthawonkul" userId="5eb8df60-08bc-404a-89db-e3ac1a8c8e39" providerId="ADAL" clId="{7A797C95-7EF0-4F7C-A163-DFC0C2204495}" dt="2021-10-31T07:26:04.645" v="495" actId="2696"/>
        <pc:sldMkLst>
          <pc:docMk/>
          <pc:sldMk cId="0" sldId="574"/>
        </pc:sldMkLst>
      </pc:sldChg>
      <pc:sldChg chg="del">
        <pc:chgData name="Somkiat Kitjongthawonkul" userId="5eb8df60-08bc-404a-89db-e3ac1a8c8e39" providerId="ADAL" clId="{7A797C95-7EF0-4F7C-A163-DFC0C2204495}" dt="2021-10-31T07:26:04.645" v="495" actId="2696"/>
        <pc:sldMkLst>
          <pc:docMk/>
          <pc:sldMk cId="0" sldId="575"/>
        </pc:sldMkLst>
      </pc:sldChg>
      <pc:sldChg chg="del">
        <pc:chgData name="Somkiat Kitjongthawonkul" userId="5eb8df60-08bc-404a-89db-e3ac1a8c8e39" providerId="ADAL" clId="{7A797C95-7EF0-4F7C-A163-DFC0C2204495}" dt="2021-10-31T07:26:04.645" v="495" actId="2696"/>
        <pc:sldMkLst>
          <pc:docMk/>
          <pc:sldMk cId="0" sldId="576"/>
        </pc:sldMkLst>
      </pc:sldChg>
      <pc:sldChg chg="del">
        <pc:chgData name="Somkiat Kitjongthawonkul" userId="5eb8df60-08bc-404a-89db-e3ac1a8c8e39" providerId="ADAL" clId="{7A797C95-7EF0-4F7C-A163-DFC0C2204495}" dt="2021-10-31T07:26:04.645" v="495" actId="2696"/>
        <pc:sldMkLst>
          <pc:docMk/>
          <pc:sldMk cId="0" sldId="577"/>
        </pc:sldMkLst>
      </pc:sldChg>
      <pc:sldChg chg="del">
        <pc:chgData name="Somkiat Kitjongthawonkul" userId="5eb8df60-08bc-404a-89db-e3ac1a8c8e39" providerId="ADAL" clId="{7A797C95-7EF0-4F7C-A163-DFC0C2204495}" dt="2021-10-31T07:26:04.645" v="495" actId="2696"/>
        <pc:sldMkLst>
          <pc:docMk/>
          <pc:sldMk cId="2909368938" sldId="578"/>
        </pc:sldMkLst>
      </pc:sldChg>
      <pc:sldChg chg="del">
        <pc:chgData name="Somkiat Kitjongthawonkul" userId="5eb8df60-08bc-404a-89db-e3ac1a8c8e39" providerId="ADAL" clId="{7A797C95-7EF0-4F7C-A163-DFC0C2204495}" dt="2021-10-31T07:26:04.645" v="495" actId="2696"/>
        <pc:sldMkLst>
          <pc:docMk/>
          <pc:sldMk cId="366828824" sldId="579"/>
        </pc:sldMkLst>
      </pc:sldChg>
      <pc:sldChg chg="del">
        <pc:chgData name="Somkiat Kitjongthawonkul" userId="5eb8df60-08bc-404a-89db-e3ac1a8c8e39" providerId="ADAL" clId="{7A797C95-7EF0-4F7C-A163-DFC0C2204495}" dt="2021-10-31T07:26:04.645" v="495" actId="2696"/>
        <pc:sldMkLst>
          <pc:docMk/>
          <pc:sldMk cId="1382577203" sldId="580"/>
        </pc:sldMkLst>
      </pc:sldChg>
      <pc:sldChg chg="modSp add del mod">
        <pc:chgData name="Somkiat Kitjongthawonkul" userId="5eb8df60-08bc-404a-89db-e3ac1a8c8e39" providerId="ADAL" clId="{7A797C95-7EF0-4F7C-A163-DFC0C2204495}" dt="2021-10-31T06:59:25.345" v="134" actId="2696"/>
        <pc:sldMkLst>
          <pc:docMk/>
          <pc:sldMk cId="579849667" sldId="581"/>
        </pc:sldMkLst>
        <pc:spChg chg="mod">
          <ac:chgData name="Somkiat Kitjongthawonkul" userId="5eb8df60-08bc-404a-89db-e3ac1a8c8e39" providerId="ADAL" clId="{7A797C95-7EF0-4F7C-A163-DFC0C2204495}" dt="2021-10-31T06:57:30.657" v="0"/>
          <ac:spMkLst>
            <pc:docMk/>
            <pc:sldMk cId="579849667" sldId="581"/>
            <ac:spMk id="4" creationId="{00000000-0000-0000-0000-000000000000}"/>
          </ac:spMkLst>
        </pc:spChg>
        <pc:spChg chg="mod">
          <ac:chgData name="Somkiat Kitjongthawonkul" userId="5eb8df60-08bc-404a-89db-e3ac1a8c8e39" providerId="ADAL" clId="{7A797C95-7EF0-4F7C-A163-DFC0C2204495}" dt="2021-10-31T06:57:30.690" v="1" actId="27636"/>
          <ac:spMkLst>
            <pc:docMk/>
            <pc:sldMk cId="579849667" sldId="581"/>
            <ac:spMk id="2050" creationId="{00000000-0000-0000-0000-000000000000}"/>
          </ac:spMkLst>
        </pc:spChg>
      </pc:sldChg>
      <pc:sldChg chg="delSp modSp add mod">
        <pc:chgData name="Somkiat Kitjongthawonkul" userId="5eb8df60-08bc-404a-89db-e3ac1a8c8e39" providerId="ADAL" clId="{7A797C95-7EF0-4F7C-A163-DFC0C2204495}" dt="2021-10-31T06:59:41.604" v="136" actId="478"/>
        <pc:sldMkLst>
          <pc:docMk/>
          <pc:sldMk cId="376115169" sldId="582"/>
        </pc:sldMkLst>
        <pc:spChg chg="del mod">
          <ac:chgData name="Somkiat Kitjongthawonkul" userId="5eb8df60-08bc-404a-89db-e3ac1a8c8e39" providerId="ADAL" clId="{7A797C95-7EF0-4F7C-A163-DFC0C2204495}" dt="2021-10-31T06:59:41.604" v="136" actId="478"/>
          <ac:spMkLst>
            <pc:docMk/>
            <pc:sldMk cId="376115169" sldId="582"/>
            <ac:spMk id="4" creationId="{00000000-0000-0000-0000-000000000000}"/>
          </ac:spMkLst>
        </pc:spChg>
        <pc:spChg chg="mod">
          <ac:chgData name="Somkiat Kitjongthawonkul" userId="5eb8df60-08bc-404a-89db-e3ac1a8c8e39" providerId="ADAL" clId="{7A797C95-7EF0-4F7C-A163-DFC0C2204495}" dt="2021-10-31T06:59:29.511" v="135" actId="20577"/>
          <ac:spMkLst>
            <pc:docMk/>
            <pc:sldMk cId="376115169" sldId="582"/>
            <ac:spMk id="8194" creationId="{00000000-0000-0000-0000-000000000000}"/>
          </ac:spMkLst>
        </pc:spChg>
        <pc:spChg chg="mod">
          <ac:chgData name="Somkiat Kitjongthawonkul" userId="5eb8df60-08bc-404a-89db-e3ac1a8c8e39" providerId="ADAL" clId="{7A797C95-7EF0-4F7C-A163-DFC0C2204495}" dt="2021-10-31T06:57:33.108" v="4" actId="27636"/>
          <ac:spMkLst>
            <pc:docMk/>
            <pc:sldMk cId="376115169" sldId="582"/>
            <ac:spMk id="8195" creationId="{00000000-0000-0000-0000-000000000000}"/>
          </ac:spMkLst>
        </pc:spChg>
      </pc:sldChg>
      <pc:sldChg chg="delSp modSp add mod delAnim">
        <pc:chgData name="Somkiat Kitjongthawonkul" userId="5eb8df60-08bc-404a-89db-e3ac1a8c8e39" providerId="ADAL" clId="{7A797C95-7EF0-4F7C-A163-DFC0C2204495}" dt="2021-10-31T07:07:07.403" v="238" actId="478"/>
        <pc:sldMkLst>
          <pc:docMk/>
          <pc:sldMk cId="2113959404" sldId="586"/>
        </pc:sldMkLst>
        <pc:spChg chg="del mod">
          <ac:chgData name="Somkiat Kitjongthawonkul" userId="5eb8df60-08bc-404a-89db-e3ac1a8c8e39" providerId="ADAL" clId="{7A797C95-7EF0-4F7C-A163-DFC0C2204495}" dt="2021-10-31T07:04:29.884" v="202" actId="478"/>
          <ac:spMkLst>
            <pc:docMk/>
            <pc:sldMk cId="2113959404" sldId="586"/>
            <ac:spMk id="21506" creationId="{00000000-0000-0000-0000-000000000000}"/>
          </ac:spMkLst>
        </pc:spChg>
        <pc:spChg chg="mod">
          <ac:chgData name="Somkiat Kitjongthawonkul" userId="5eb8df60-08bc-404a-89db-e3ac1a8c8e39" providerId="ADAL" clId="{7A797C95-7EF0-4F7C-A163-DFC0C2204495}" dt="2021-10-31T07:04:26.679" v="201" actId="1076"/>
          <ac:spMkLst>
            <pc:docMk/>
            <pc:sldMk cId="2113959404" sldId="586"/>
            <ac:spMk id="21507" creationId="{00000000-0000-0000-0000-000000000000}"/>
          </ac:spMkLst>
        </pc:spChg>
        <pc:spChg chg="mod">
          <ac:chgData name="Somkiat Kitjongthawonkul" userId="5eb8df60-08bc-404a-89db-e3ac1a8c8e39" providerId="ADAL" clId="{7A797C95-7EF0-4F7C-A163-DFC0C2204495}" dt="2021-10-31T06:57:50.306" v="41" actId="27636"/>
          <ac:spMkLst>
            <pc:docMk/>
            <pc:sldMk cId="2113959404" sldId="586"/>
            <ac:spMk id="21508" creationId="{00000000-0000-0000-0000-000000000000}"/>
          </ac:spMkLst>
        </pc:spChg>
        <pc:picChg chg="del">
          <ac:chgData name="Somkiat Kitjongthawonkul" userId="5eb8df60-08bc-404a-89db-e3ac1a8c8e39" providerId="ADAL" clId="{7A797C95-7EF0-4F7C-A163-DFC0C2204495}" dt="2021-10-31T07:07:07.403" v="238" actId="478"/>
          <ac:picMkLst>
            <pc:docMk/>
            <pc:sldMk cId="2113959404" sldId="586"/>
            <ac:picMk id="5" creationId="{00000000-0000-0000-0000-000000000000}"/>
          </ac:picMkLst>
        </pc:picChg>
      </pc:sldChg>
      <pc:sldChg chg="delSp modSp add mod">
        <pc:chgData name="Somkiat Kitjongthawonkul" userId="5eb8df60-08bc-404a-89db-e3ac1a8c8e39" providerId="ADAL" clId="{7A797C95-7EF0-4F7C-A163-DFC0C2204495}" dt="2021-10-31T07:07:37.548" v="240" actId="1076"/>
        <pc:sldMkLst>
          <pc:docMk/>
          <pc:sldMk cId="3390416813" sldId="587"/>
        </pc:sldMkLst>
        <pc:spChg chg="del mod">
          <ac:chgData name="Somkiat Kitjongthawonkul" userId="5eb8df60-08bc-404a-89db-e3ac1a8c8e39" providerId="ADAL" clId="{7A797C95-7EF0-4F7C-A163-DFC0C2204495}" dt="2021-10-31T07:05:05.309" v="213" actId="478"/>
          <ac:spMkLst>
            <pc:docMk/>
            <pc:sldMk cId="3390416813" sldId="587"/>
            <ac:spMk id="23554" creationId="{00000000-0000-0000-0000-000000000000}"/>
          </ac:spMkLst>
        </pc:spChg>
        <pc:spChg chg="mod">
          <ac:chgData name="Somkiat Kitjongthawonkul" userId="5eb8df60-08bc-404a-89db-e3ac1a8c8e39" providerId="ADAL" clId="{7A797C95-7EF0-4F7C-A163-DFC0C2204495}" dt="2021-10-31T07:04:38.452" v="207" actId="1076"/>
          <ac:spMkLst>
            <pc:docMk/>
            <pc:sldMk cId="3390416813" sldId="587"/>
            <ac:spMk id="23555" creationId="{00000000-0000-0000-0000-000000000000}"/>
          </ac:spMkLst>
        </pc:spChg>
        <pc:spChg chg="mod">
          <ac:chgData name="Somkiat Kitjongthawonkul" userId="5eb8df60-08bc-404a-89db-e3ac1a8c8e39" providerId="ADAL" clId="{7A797C95-7EF0-4F7C-A163-DFC0C2204495}" dt="2021-10-31T07:07:32.122" v="239" actId="255"/>
          <ac:spMkLst>
            <pc:docMk/>
            <pc:sldMk cId="3390416813" sldId="587"/>
            <ac:spMk id="23556" creationId="{00000000-0000-0000-0000-000000000000}"/>
          </ac:spMkLst>
        </pc:spChg>
        <pc:picChg chg="mod">
          <ac:chgData name="Somkiat Kitjongthawonkul" userId="5eb8df60-08bc-404a-89db-e3ac1a8c8e39" providerId="ADAL" clId="{7A797C95-7EF0-4F7C-A163-DFC0C2204495}" dt="2021-10-31T07:07:37.548" v="240" actId="1076"/>
          <ac:picMkLst>
            <pc:docMk/>
            <pc:sldMk cId="3390416813" sldId="587"/>
            <ac:picMk id="23557" creationId="{00000000-0000-0000-0000-000000000000}"/>
          </ac:picMkLst>
        </pc:picChg>
      </pc:sldChg>
      <pc:sldChg chg="delSp modSp add mod delAnim">
        <pc:chgData name="Somkiat Kitjongthawonkul" userId="5eb8df60-08bc-404a-89db-e3ac1a8c8e39" providerId="ADAL" clId="{7A797C95-7EF0-4F7C-A163-DFC0C2204495}" dt="2021-10-31T07:08:05.873" v="250" actId="14100"/>
        <pc:sldMkLst>
          <pc:docMk/>
          <pc:sldMk cId="79094780" sldId="588"/>
        </pc:sldMkLst>
        <pc:spChg chg="mod">
          <ac:chgData name="Somkiat Kitjongthawonkul" userId="5eb8df60-08bc-404a-89db-e3ac1a8c8e39" providerId="ADAL" clId="{7A797C95-7EF0-4F7C-A163-DFC0C2204495}" dt="2021-10-31T07:08:05.873" v="250" actId="14100"/>
          <ac:spMkLst>
            <pc:docMk/>
            <pc:sldMk cId="79094780" sldId="588"/>
            <ac:spMk id="3" creationId="{00000000-0000-0000-0000-000000000000}"/>
          </ac:spMkLst>
        </pc:spChg>
        <pc:spChg chg="mod">
          <ac:chgData name="Somkiat Kitjongthawonkul" userId="5eb8df60-08bc-404a-89db-e3ac1a8c8e39" providerId="ADAL" clId="{7A797C95-7EF0-4F7C-A163-DFC0C2204495}" dt="2021-10-31T07:07:53.399" v="245" actId="14100"/>
          <ac:spMkLst>
            <pc:docMk/>
            <pc:sldMk cId="79094780" sldId="588"/>
            <ac:spMk id="25602" creationId="{00000000-0000-0000-0000-000000000000}"/>
          </ac:spMkLst>
        </pc:spChg>
        <pc:spChg chg="del mod">
          <ac:chgData name="Somkiat Kitjongthawonkul" userId="5eb8df60-08bc-404a-89db-e3ac1a8c8e39" providerId="ADAL" clId="{7A797C95-7EF0-4F7C-A163-DFC0C2204495}" dt="2021-10-31T07:07:58.894" v="247" actId="478"/>
          <ac:spMkLst>
            <pc:docMk/>
            <pc:sldMk cId="79094780" sldId="588"/>
            <ac:spMk id="25604" creationId="{00000000-0000-0000-0000-000000000000}"/>
          </ac:spMkLst>
        </pc:spChg>
        <pc:picChg chg="del">
          <ac:chgData name="Somkiat Kitjongthawonkul" userId="5eb8df60-08bc-404a-89db-e3ac1a8c8e39" providerId="ADAL" clId="{7A797C95-7EF0-4F7C-A163-DFC0C2204495}" dt="2021-10-31T07:07:55.789" v="246" actId="478"/>
          <ac:picMkLst>
            <pc:docMk/>
            <pc:sldMk cId="79094780" sldId="588"/>
            <ac:picMk id="6" creationId="{00000000-0000-0000-0000-000000000000}"/>
          </ac:picMkLst>
        </pc:picChg>
      </pc:sldChg>
      <pc:sldChg chg="delSp modSp add mod">
        <pc:chgData name="Somkiat Kitjongthawonkul" userId="5eb8df60-08bc-404a-89db-e3ac1a8c8e39" providerId="ADAL" clId="{7A797C95-7EF0-4F7C-A163-DFC0C2204495}" dt="2021-10-31T07:10:42.511" v="271" actId="478"/>
        <pc:sldMkLst>
          <pc:docMk/>
          <pc:sldMk cId="1376336194" sldId="589"/>
        </pc:sldMkLst>
        <pc:spChg chg="mod">
          <ac:chgData name="Somkiat Kitjongthawonkul" userId="5eb8df60-08bc-404a-89db-e3ac1a8c8e39" providerId="ADAL" clId="{7A797C95-7EF0-4F7C-A163-DFC0C2204495}" dt="2021-10-31T06:57:59.635" v="54" actId="27636"/>
          <ac:spMkLst>
            <pc:docMk/>
            <pc:sldMk cId="1376336194" sldId="589"/>
            <ac:spMk id="3" creationId="{00000000-0000-0000-0000-000000000000}"/>
          </ac:spMkLst>
        </pc:spChg>
        <pc:spChg chg="mod">
          <ac:chgData name="Somkiat Kitjongthawonkul" userId="5eb8df60-08bc-404a-89db-e3ac1a8c8e39" providerId="ADAL" clId="{7A797C95-7EF0-4F7C-A163-DFC0C2204495}" dt="2021-10-31T07:10:38.977" v="270" actId="20577"/>
          <ac:spMkLst>
            <pc:docMk/>
            <pc:sldMk cId="1376336194" sldId="589"/>
            <ac:spMk id="18434" creationId="{00000000-0000-0000-0000-000000000000}"/>
          </ac:spMkLst>
        </pc:spChg>
        <pc:spChg chg="del mod">
          <ac:chgData name="Somkiat Kitjongthawonkul" userId="5eb8df60-08bc-404a-89db-e3ac1a8c8e39" providerId="ADAL" clId="{7A797C95-7EF0-4F7C-A163-DFC0C2204495}" dt="2021-10-31T07:10:42.511" v="271" actId="478"/>
          <ac:spMkLst>
            <pc:docMk/>
            <pc:sldMk cId="1376336194" sldId="589"/>
            <ac:spMk id="26628" creationId="{00000000-0000-0000-0000-000000000000}"/>
          </ac:spMkLst>
        </pc:spChg>
      </pc:sldChg>
      <pc:sldChg chg="delSp modSp add mod">
        <pc:chgData name="Somkiat Kitjongthawonkul" userId="5eb8df60-08bc-404a-89db-e3ac1a8c8e39" providerId="ADAL" clId="{7A797C95-7EF0-4F7C-A163-DFC0C2204495}" dt="2021-10-31T07:11:06.594" v="279" actId="1076"/>
        <pc:sldMkLst>
          <pc:docMk/>
          <pc:sldMk cId="1028996147" sldId="591"/>
        </pc:sldMkLst>
        <pc:spChg chg="mod">
          <ac:chgData name="Somkiat Kitjongthawonkul" userId="5eb8df60-08bc-404a-89db-e3ac1a8c8e39" providerId="ADAL" clId="{7A797C95-7EF0-4F7C-A163-DFC0C2204495}" dt="2021-10-31T07:11:01.275" v="277" actId="14100"/>
          <ac:spMkLst>
            <pc:docMk/>
            <pc:sldMk cId="1028996147" sldId="591"/>
            <ac:spMk id="28674" creationId="{00000000-0000-0000-0000-000000000000}"/>
          </ac:spMkLst>
        </pc:spChg>
        <pc:spChg chg="del mod">
          <ac:chgData name="Somkiat Kitjongthawonkul" userId="5eb8df60-08bc-404a-89db-e3ac1a8c8e39" providerId="ADAL" clId="{7A797C95-7EF0-4F7C-A163-DFC0C2204495}" dt="2021-10-31T07:11:04.603" v="278" actId="478"/>
          <ac:spMkLst>
            <pc:docMk/>
            <pc:sldMk cId="1028996147" sldId="591"/>
            <ac:spMk id="28676" creationId="{00000000-0000-0000-0000-000000000000}"/>
          </ac:spMkLst>
        </pc:spChg>
        <pc:picChg chg="mod">
          <ac:chgData name="Somkiat Kitjongthawonkul" userId="5eb8df60-08bc-404a-89db-e3ac1a8c8e39" providerId="ADAL" clId="{7A797C95-7EF0-4F7C-A163-DFC0C2204495}" dt="2021-10-31T07:11:06.594" v="279" actId="1076"/>
          <ac:picMkLst>
            <pc:docMk/>
            <pc:sldMk cId="1028996147" sldId="591"/>
            <ac:picMk id="1026" creationId="{00000000-0000-0000-0000-000000000000}"/>
          </ac:picMkLst>
        </pc:picChg>
      </pc:sldChg>
      <pc:sldChg chg="delSp modSp add mod">
        <pc:chgData name="Somkiat Kitjongthawonkul" userId="5eb8df60-08bc-404a-89db-e3ac1a8c8e39" providerId="ADAL" clId="{7A797C95-7EF0-4F7C-A163-DFC0C2204495}" dt="2021-10-31T07:11:44.790" v="283" actId="1076"/>
        <pc:sldMkLst>
          <pc:docMk/>
          <pc:sldMk cId="721731436" sldId="592"/>
        </pc:sldMkLst>
        <pc:spChg chg="mod">
          <ac:chgData name="Somkiat Kitjongthawonkul" userId="5eb8df60-08bc-404a-89db-e3ac1a8c8e39" providerId="ADAL" clId="{7A797C95-7EF0-4F7C-A163-DFC0C2204495}" dt="2021-10-31T07:11:29.277" v="280" actId="20577"/>
          <ac:spMkLst>
            <pc:docMk/>
            <pc:sldMk cId="721731436" sldId="592"/>
            <ac:spMk id="29698" creationId="{00000000-0000-0000-0000-000000000000}"/>
          </ac:spMkLst>
        </pc:spChg>
        <pc:spChg chg="mod">
          <ac:chgData name="Somkiat Kitjongthawonkul" userId="5eb8df60-08bc-404a-89db-e3ac1a8c8e39" providerId="ADAL" clId="{7A797C95-7EF0-4F7C-A163-DFC0C2204495}" dt="2021-10-31T07:11:41.858" v="282" actId="255"/>
          <ac:spMkLst>
            <pc:docMk/>
            <pc:sldMk cId="721731436" sldId="592"/>
            <ac:spMk id="29699" creationId="{00000000-0000-0000-0000-000000000000}"/>
          </ac:spMkLst>
        </pc:spChg>
        <pc:spChg chg="del mod">
          <ac:chgData name="Somkiat Kitjongthawonkul" userId="5eb8df60-08bc-404a-89db-e3ac1a8c8e39" providerId="ADAL" clId="{7A797C95-7EF0-4F7C-A163-DFC0C2204495}" dt="2021-10-31T07:11:32.947" v="281" actId="478"/>
          <ac:spMkLst>
            <pc:docMk/>
            <pc:sldMk cId="721731436" sldId="592"/>
            <ac:spMk id="29700" creationId="{00000000-0000-0000-0000-000000000000}"/>
          </ac:spMkLst>
        </pc:spChg>
        <pc:picChg chg="mod">
          <ac:chgData name="Somkiat Kitjongthawonkul" userId="5eb8df60-08bc-404a-89db-e3ac1a8c8e39" providerId="ADAL" clId="{7A797C95-7EF0-4F7C-A163-DFC0C2204495}" dt="2021-10-31T07:11:44.790" v="283" actId="1076"/>
          <ac:picMkLst>
            <pc:docMk/>
            <pc:sldMk cId="721731436" sldId="592"/>
            <ac:picMk id="29701" creationId="{00000000-0000-0000-0000-000000000000}"/>
          </ac:picMkLst>
        </pc:picChg>
      </pc:sldChg>
      <pc:sldChg chg="delSp modSp add mod delAnim">
        <pc:chgData name="Somkiat Kitjongthawonkul" userId="5eb8df60-08bc-404a-89db-e3ac1a8c8e39" providerId="ADAL" clId="{7A797C95-7EF0-4F7C-A163-DFC0C2204495}" dt="2021-10-31T07:12:38.625" v="293" actId="1076"/>
        <pc:sldMkLst>
          <pc:docMk/>
          <pc:sldMk cId="3215017687" sldId="593"/>
        </pc:sldMkLst>
        <pc:spChg chg="mod">
          <ac:chgData name="Somkiat Kitjongthawonkul" userId="5eb8df60-08bc-404a-89db-e3ac1a8c8e39" providerId="ADAL" clId="{7A797C95-7EF0-4F7C-A163-DFC0C2204495}" dt="2021-10-31T06:58:01.264" v="62" actId="27636"/>
          <ac:spMkLst>
            <pc:docMk/>
            <pc:sldMk cId="3215017687" sldId="593"/>
            <ac:spMk id="6" creationId="{00000000-0000-0000-0000-000000000000}"/>
          </ac:spMkLst>
        </pc:spChg>
        <pc:spChg chg="mod">
          <ac:chgData name="Somkiat Kitjongthawonkul" userId="5eb8df60-08bc-404a-89db-e3ac1a8c8e39" providerId="ADAL" clId="{7A797C95-7EF0-4F7C-A163-DFC0C2204495}" dt="2021-10-31T07:12:38.625" v="293" actId="1076"/>
          <ac:spMkLst>
            <pc:docMk/>
            <pc:sldMk cId="3215017687" sldId="593"/>
            <ac:spMk id="30722" creationId="{00000000-0000-0000-0000-000000000000}"/>
          </ac:spMkLst>
        </pc:spChg>
        <pc:spChg chg="mod">
          <ac:chgData name="Somkiat Kitjongthawonkul" userId="5eb8df60-08bc-404a-89db-e3ac1a8c8e39" providerId="ADAL" clId="{7A797C95-7EF0-4F7C-A163-DFC0C2204495}" dt="2021-10-31T07:12:22.473" v="290" actId="14100"/>
          <ac:spMkLst>
            <pc:docMk/>
            <pc:sldMk cId="3215017687" sldId="593"/>
            <ac:spMk id="30723" creationId="{00000000-0000-0000-0000-000000000000}"/>
          </ac:spMkLst>
        </pc:spChg>
        <pc:spChg chg="del">
          <ac:chgData name="Somkiat Kitjongthawonkul" userId="5eb8df60-08bc-404a-89db-e3ac1a8c8e39" providerId="ADAL" clId="{7A797C95-7EF0-4F7C-A163-DFC0C2204495}" dt="2021-10-31T07:12:11.433" v="289" actId="478"/>
          <ac:spMkLst>
            <pc:docMk/>
            <pc:sldMk cId="3215017687" sldId="593"/>
            <ac:spMk id="30725" creationId="{00000000-0000-0000-0000-000000000000}"/>
          </ac:spMkLst>
        </pc:spChg>
        <pc:picChg chg="del">
          <ac:chgData name="Somkiat Kitjongthawonkul" userId="5eb8df60-08bc-404a-89db-e3ac1a8c8e39" providerId="ADAL" clId="{7A797C95-7EF0-4F7C-A163-DFC0C2204495}" dt="2021-10-31T07:12:06.409" v="288" actId="478"/>
          <ac:picMkLst>
            <pc:docMk/>
            <pc:sldMk cId="3215017687" sldId="593"/>
            <ac:picMk id="7" creationId="{00000000-0000-0000-0000-000000000000}"/>
          </ac:picMkLst>
        </pc:picChg>
      </pc:sldChg>
      <pc:sldChg chg="delSp modSp add mod delAnim">
        <pc:chgData name="Somkiat Kitjongthawonkul" userId="5eb8df60-08bc-404a-89db-e3ac1a8c8e39" providerId="ADAL" clId="{7A797C95-7EF0-4F7C-A163-DFC0C2204495}" dt="2021-10-31T07:13:19.225" v="305" actId="1076"/>
        <pc:sldMkLst>
          <pc:docMk/>
          <pc:sldMk cId="81229771" sldId="594"/>
        </pc:sldMkLst>
        <pc:spChg chg="mod">
          <ac:chgData name="Somkiat Kitjongthawonkul" userId="5eb8df60-08bc-404a-89db-e3ac1a8c8e39" providerId="ADAL" clId="{7A797C95-7EF0-4F7C-A163-DFC0C2204495}" dt="2021-10-31T07:13:19.225" v="305" actId="1076"/>
          <ac:spMkLst>
            <pc:docMk/>
            <pc:sldMk cId="81229771" sldId="594"/>
            <ac:spMk id="6" creationId="{00000000-0000-0000-0000-000000000000}"/>
          </ac:spMkLst>
        </pc:spChg>
        <pc:spChg chg="mod">
          <ac:chgData name="Somkiat Kitjongthawonkul" userId="5eb8df60-08bc-404a-89db-e3ac1a8c8e39" providerId="ADAL" clId="{7A797C95-7EF0-4F7C-A163-DFC0C2204495}" dt="2021-10-31T07:13:04.318" v="302" actId="27636"/>
          <ac:spMkLst>
            <pc:docMk/>
            <pc:sldMk cId="81229771" sldId="594"/>
            <ac:spMk id="31746" creationId="{00000000-0000-0000-0000-000000000000}"/>
          </ac:spMkLst>
        </pc:spChg>
        <pc:spChg chg="mod">
          <ac:chgData name="Somkiat Kitjongthawonkul" userId="5eb8df60-08bc-404a-89db-e3ac1a8c8e39" providerId="ADAL" clId="{7A797C95-7EF0-4F7C-A163-DFC0C2204495}" dt="2021-10-31T07:13:15.899" v="304" actId="1076"/>
          <ac:spMkLst>
            <pc:docMk/>
            <pc:sldMk cId="81229771" sldId="594"/>
            <ac:spMk id="31747" creationId="{00000000-0000-0000-0000-000000000000}"/>
          </ac:spMkLst>
        </pc:spChg>
        <pc:spChg chg="del">
          <ac:chgData name="Somkiat Kitjongthawonkul" userId="5eb8df60-08bc-404a-89db-e3ac1a8c8e39" providerId="ADAL" clId="{7A797C95-7EF0-4F7C-A163-DFC0C2204495}" dt="2021-10-31T07:12:54.587" v="295" actId="478"/>
          <ac:spMkLst>
            <pc:docMk/>
            <pc:sldMk cId="81229771" sldId="594"/>
            <ac:spMk id="31749" creationId="{00000000-0000-0000-0000-000000000000}"/>
          </ac:spMkLst>
        </pc:spChg>
        <pc:picChg chg="del">
          <ac:chgData name="Somkiat Kitjongthawonkul" userId="5eb8df60-08bc-404a-89db-e3ac1a8c8e39" providerId="ADAL" clId="{7A797C95-7EF0-4F7C-A163-DFC0C2204495}" dt="2021-10-31T07:12:51.695" v="294" actId="478"/>
          <ac:picMkLst>
            <pc:docMk/>
            <pc:sldMk cId="81229771" sldId="594"/>
            <ac:picMk id="7" creationId="{00000000-0000-0000-0000-000000000000}"/>
          </ac:picMkLst>
        </pc:picChg>
      </pc:sldChg>
      <pc:sldChg chg="delSp modSp add mod delAnim">
        <pc:chgData name="Somkiat Kitjongthawonkul" userId="5eb8df60-08bc-404a-89db-e3ac1a8c8e39" providerId="ADAL" clId="{7A797C95-7EF0-4F7C-A163-DFC0C2204495}" dt="2021-10-31T07:13:48.018" v="313" actId="14100"/>
        <pc:sldMkLst>
          <pc:docMk/>
          <pc:sldMk cId="1776098242" sldId="595"/>
        </pc:sldMkLst>
        <pc:spChg chg="mod">
          <ac:chgData name="Somkiat Kitjongthawonkul" userId="5eb8df60-08bc-404a-89db-e3ac1a8c8e39" providerId="ADAL" clId="{7A797C95-7EF0-4F7C-A163-DFC0C2204495}" dt="2021-10-31T07:13:48.018" v="313" actId="14100"/>
          <ac:spMkLst>
            <pc:docMk/>
            <pc:sldMk cId="1776098242" sldId="595"/>
            <ac:spMk id="32770" creationId="{00000000-0000-0000-0000-000000000000}"/>
          </ac:spMkLst>
        </pc:spChg>
        <pc:spChg chg="del">
          <ac:chgData name="Somkiat Kitjongthawonkul" userId="5eb8df60-08bc-404a-89db-e3ac1a8c8e39" providerId="ADAL" clId="{7A797C95-7EF0-4F7C-A163-DFC0C2204495}" dt="2021-10-31T07:13:37.009" v="307" actId="478"/>
          <ac:spMkLst>
            <pc:docMk/>
            <pc:sldMk cId="1776098242" sldId="595"/>
            <ac:spMk id="32773" creationId="{00000000-0000-0000-0000-000000000000}"/>
          </ac:spMkLst>
        </pc:spChg>
        <pc:picChg chg="del">
          <ac:chgData name="Somkiat Kitjongthawonkul" userId="5eb8df60-08bc-404a-89db-e3ac1a8c8e39" providerId="ADAL" clId="{7A797C95-7EF0-4F7C-A163-DFC0C2204495}" dt="2021-10-31T07:13:34.212" v="306" actId="478"/>
          <ac:picMkLst>
            <pc:docMk/>
            <pc:sldMk cId="1776098242" sldId="595"/>
            <ac:picMk id="6" creationId="{00000000-0000-0000-0000-000000000000}"/>
          </ac:picMkLst>
        </pc:picChg>
      </pc:sldChg>
      <pc:sldChg chg="delSp modSp add mod">
        <pc:chgData name="Somkiat Kitjongthawonkul" userId="5eb8df60-08bc-404a-89db-e3ac1a8c8e39" providerId="ADAL" clId="{7A797C95-7EF0-4F7C-A163-DFC0C2204495}" dt="2021-10-31T07:15:57.480" v="343" actId="478"/>
        <pc:sldMkLst>
          <pc:docMk/>
          <pc:sldMk cId="2890294829" sldId="596"/>
        </pc:sldMkLst>
        <pc:spChg chg="mod">
          <ac:chgData name="Somkiat Kitjongthawonkul" userId="5eb8df60-08bc-404a-89db-e3ac1a8c8e39" providerId="ADAL" clId="{7A797C95-7EF0-4F7C-A163-DFC0C2204495}" dt="2021-10-31T07:15:54.509" v="342" actId="27636"/>
          <ac:spMkLst>
            <pc:docMk/>
            <pc:sldMk cId="2890294829" sldId="596"/>
            <ac:spMk id="35842" creationId="{00000000-0000-0000-0000-000000000000}"/>
          </ac:spMkLst>
        </pc:spChg>
        <pc:spChg chg="del mod">
          <ac:chgData name="Somkiat Kitjongthawonkul" userId="5eb8df60-08bc-404a-89db-e3ac1a8c8e39" providerId="ADAL" clId="{7A797C95-7EF0-4F7C-A163-DFC0C2204495}" dt="2021-10-31T07:15:57.480" v="343" actId="478"/>
          <ac:spMkLst>
            <pc:docMk/>
            <pc:sldMk cId="2890294829" sldId="596"/>
            <ac:spMk id="35844" creationId="{00000000-0000-0000-0000-000000000000}"/>
          </ac:spMkLst>
        </pc:spChg>
      </pc:sldChg>
      <pc:sldChg chg="delSp modSp add mod">
        <pc:chgData name="Somkiat Kitjongthawonkul" userId="5eb8df60-08bc-404a-89db-e3ac1a8c8e39" providerId="ADAL" clId="{7A797C95-7EF0-4F7C-A163-DFC0C2204495}" dt="2021-10-31T07:18:04.777" v="382" actId="478"/>
        <pc:sldMkLst>
          <pc:docMk/>
          <pc:sldMk cId="258842086" sldId="600"/>
        </pc:sldMkLst>
        <pc:spChg chg="mod">
          <ac:chgData name="Somkiat Kitjongthawonkul" userId="5eb8df60-08bc-404a-89db-e3ac1a8c8e39" providerId="ADAL" clId="{7A797C95-7EF0-4F7C-A163-DFC0C2204495}" dt="2021-10-31T07:18:01.761" v="381" actId="20577"/>
          <ac:spMkLst>
            <pc:docMk/>
            <pc:sldMk cId="258842086" sldId="600"/>
            <ac:spMk id="47106" creationId="{00000000-0000-0000-0000-000000000000}"/>
          </ac:spMkLst>
        </pc:spChg>
        <pc:spChg chg="del mod">
          <ac:chgData name="Somkiat Kitjongthawonkul" userId="5eb8df60-08bc-404a-89db-e3ac1a8c8e39" providerId="ADAL" clId="{7A797C95-7EF0-4F7C-A163-DFC0C2204495}" dt="2021-10-31T07:18:04.777" v="382" actId="478"/>
          <ac:spMkLst>
            <pc:docMk/>
            <pc:sldMk cId="258842086" sldId="600"/>
            <ac:spMk id="47108" creationId="{00000000-0000-0000-0000-000000000000}"/>
          </ac:spMkLst>
        </pc:spChg>
      </pc:sldChg>
      <pc:sldChg chg="delSp modSp add mod">
        <pc:chgData name="Somkiat Kitjongthawonkul" userId="5eb8df60-08bc-404a-89db-e3ac1a8c8e39" providerId="ADAL" clId="{7A797C95-7EF0-4F7C-A163-DFC0C2204495}" dt="2021-10-31T07:17:56.977" v="377" actId="478"/>
        <pc:sldMkLst>
          <pc:docMk/>
          <pc:sldMk cId="2683818674" sldId="602"/>
        </pc:sldMkLst>
        <pc:spChg chg="del mod">
          <ac:chgData name="Somkiat Kitjongthawonkul" userId="5eb8df60-08bc-404a-89db-e3ac1a8c8e39" providerId="ADAL" clId="{7A797C95-7EF0-4F7C-A163-DFC0C2204495}" dt="2021-10-31T07:17:56.977" v="377" actId="478"/>
          <ac:spMkLst>
            <pc:docMk/>
            <pc:sldMk cId="2683818674" sldId="602"/>
            <ac:spMk id="50178" creationId="{00000000-0000-0000-0000-000000000000}"/>
          </ac:spMkLst>
        </pc:spChg>
        <pc:spChg chg="mod">
          <ac:chgData name="Somkiat Kitjongthawonkul" userId="5eb8df60-08bc-404a-89db-e3ac1a8c8e39" providerId="ADAL" clId="{7A797C95-7EF0-4F7C-A163-DFC0C2204495}" dt="2021-10-31T06:58:18.756" v="93" actId="27636"/>
          <ac:spMkLst>
            <pc:docMk/>
            <pc:sldMk cId="2683818674" sldId="602"/>
            <ac:spMk id="50179" creationId="{00000000-0000-0000-0000-000000000000}"/>
          </ac:spMkLst>
        </pc:spChg>
        <pc:spChg chg="mod">
          <ac:chgData name="Somkiat Kitjongthawonkul" userId="5eb8df60-08bc-404a-89db-e3ac1a8c8e39" providerId="ADAL" clId="{7A797C95-7EF0-4F7C-A163-DFC0C2204495}" dt="2021-10-31T07:17:54.007" v="376" actId="20577"/>
          <ac:spMkLst>
            <pc:docMk/>
            <pc:sldMk cId="2683818674" sldId="602"/>
            <ac:spMk id="50181" creationId="{00000000-0000-0000-0000-000000000000}"/>
          </ac:spMkLst>
        </pc:spChg>
      </pc:sldChg>
      <pc:sldChg chg="delSp modSp add mod delAnim">
        <pc:chgData name="Somkiat Kitjongthawonkul" userId="5eb8df60-08bc-404a-89db-e3ac1a8c8e39" providerId="ADAL" clId="{7A797C95-7EF0-4F7C-A163-DFC0C2204495}" dt="2021-10-31T07:19:20.352" v="406" actId="255"/>
        <pc:sldMkLst>
          <pc:docMk/>
          <pc:sldMk cId="1051872805" sldId="603"/>
        </pc:sldMkLst>
        <pc:spChg chg="del mod">
          <ac:chgData name="Somkiat Kitjongthawonkul" userId="5eb8df60-08bc-404a-89db-e3ac1a8c8e39" providerId="ADAL" clId="{7A797C95-7EF0-4F7C-A163-DFC0C2204495}" dt="2021-10-31T07:19:07.988" v="404" actId="478"/>
          <ac:spMkLst>
            <pc:docMk/>
            <pc:sldMk cId="1051872805" sldId="603"/>
            <ac:spMk id="54274" creationId="{00000000-0000-0000-0000-000000000000}"/>
          </ac:spMkLst>
        </pc:spChg>
        <pc:spChg chg="mod">
          <ac:chgData name="Somkiat Kitjongthawonkul" userId="5eb8df60-08bc-404a-89db-e3ac1a8c8e39" providerId="ADAL" clId="{7A797C95-7EF0-4F7C-A163-DFC0C2204495}" dt="2021-10-31T07:19:20.352" v="406" actId="255"/>
          <ac:spMkLst>
            <pc:docMk/>
            <pc:sldMk cId="1051872805" sldId="603"/>
            <ac:spMk id="54275" creationId="{00000000-0000-0000-0000-000000000000}"/>
          </ac:spMkLst>
        </pc:spChg>
        <pc:spChg chg="mod">
          <ac:chgData name="Somkiat Kitjongthawonkul" userId="5eb8df60-08bc-404a-89db-e3ac1a8c8e39" providerId="ADAL" clId="{7A797C95-7EF0-4F7C-A163-DFC0C2204495}" dt="2021-10-31T07:19:03.710" v="402" actId="1076"/>
          <ac:spMkLst>
            <pc:docMk/>
            <pc:sldMk cId="1051872805" sldId="603"/>
            <ac:spMk id="54278" creationId="{00000000-0000-0000-0000-000000000000}"/>
          </ac:spMkLst>
        </pc:spChg>
        <pc:picChg chg="del">
          <ac:chgData name="Somkiat Kitjongthawonkul" userId="5eb8df60-08bc-404a-89db-e3ac1a8c8e39" providerId="ADAL" clId="{7A797C95-7EF0-4F7C-A163-DFC0C2204495}" dt="2021-10-31T07:19:04.980" v="403" actId="478"/>
          <ac:picMkLst>
            <pc:docMk/>
            <pc:sldMk cId="1051872805" sldId="603"/>
            <ac:picMk id="7" creationId="{00000000-0000-0000-0000-000000000000}"/>
          </ac:picMkLst>
        </pc:picChg>
      </pc:sldChg>
      <pc:sldChg chg="delSp modSp add mod delAnim">
        <pc:chgData name="Somkiat Kitjongthawonkul" userId="5eb8df60-08bc-404a-89db-e3ac1a8c8e39" providerId="ADAL" clId="{7A797C95-7EF0-4F7C-A163-DFC0C2204495}" dt="2021-10-31T07:20:45.720" v="421" actId="20577"/>
        <pc:sldMkLst>
          <pc:docMk/>
          <pc:sldMk cId="898533382" sldId="604"/>
        </pc:sldMkLst>
        <pc:spChg chg="del mod">
          <ac:chgData name="Somkiat Kitjongthawonkul" userId="5eb8df60-08bc-404a-89db-e3ac1a8c8e39" providerId="ADAL" clId="{7A797C95-7EF0-4F7C-A163-DFC0C2204495}" dt="2021-10-31T07:20:20.965" v="416" actId="478"/>
          <ac:spMkLst>
            <pc:docMk/>
            <pc:sldMk cId="898533382" sldId="604"/>
            <ac:spMk id="56322" creationId="{00000000-0000-0000-0000-000000000000}"/>
          </ac:spMkLst>
        </pc:spChg>
        <pc:spChg chg="mod">
          <ac:chgData name="Somkiat Kitjongthawonkul" userId="5eb8df60-08bc-404a-89db-e3ac1a8c8e39" providerId="ADAL" clId="{7A797C95-7EF0-4F7C-A163-DFC0C2204495}" dt="2021-10-31T06:58:24.852" v="106" actId="27636"/>
          <ac:spMkLst>
            <pc:docMk/>
            <pc:sldMk cId="898533382" sldId="604"/>
            <ac:spMk id="56323" creationId="{00000000-0000-0000-0000-000000000000}"/>
          </ac:spMkLst>
        </pc:spChg>
        <pc:spChg chg="mod">
          <ac:chgData name="Somkiat Kitjongthawonkul" userId="5eb8df60-08bc-404a-89db-e3ac1a8c8e39" providerId="ADAL" clId="{7A797C95-7EF0-4F7C-A163-DFC0C2204495}" dt="2021-10-31T07:20:45.720" v="421" actId="20577"/>
          <ac:spMkLst>
            <pc:docMk/>
            <pc:sldMk cId="898533382" sldId="604"/>
            <ac:spMk id="56325" creationId="{00000000-0000-0000-0000-000000000000}"/>
          </ac:spMkLst>
        </pc:spChg>
        <pc:picChg chg="del">
          <ac:chgData name="Somkiat Kitjongthawonkul" userId="5eb8df60-08bc-404a-89db-e3ac1a8c8e39" providerId="ADAL" clId="{7A797C95-7EF0-4F7C-A163-DFC0C2204495}" dt="2021-10-31T07:20:15.572" v="415" actId="478"/>
          <ac:picMkLst>
            <pc:docMk/>
            <pc:sldMk cId="898533382" sldId="604"/>
            <ac:picMk id="6" creationId="{00000000-0000-0000-0000-000000000000}"/>
          </ac:picMkLst>
        </pc:picChg>
        <pc:picChg chg="mod">
          <ac:chgData name="Somkiat Kitjongthawonkul" userId="5eb8df60-08bc-404a-89db-e3ac1a8c8e39" providerId="ADAL" clId="{7A797C95-7EF0-4F7C-A163-DFC0C2204495}" dt="2021-10-31T07:20:35.238" v="417" actId="1076"/>
          <ac:picMkLst>
            <pc:docMk/>
            <pc:sldMk cId="898533382" sldId="604"/>
            <ac:picMk id="56324" creationId="{00000000-0000-0000-0000-000000000000}"/>
          </ac:picMkLst>
        </pc:picChg>
      </pc:sldChg>
      <pc:sldChg chg="delSp modSp add mod">
        <pc:chgData name="Somkiat Kitjongthawonkul" userId="5eb8df60-08bc-404a-89db-e3ac1a8c8e39" providerId="ADAL" clId="{7A797C95-7EF0-4F7C-A163-DFC0C2204495}" dt="2021-10-31T07:21:09.242" v="428" actId="1076"/>
        <pc:sldMkLst>
          <pc:docMk/>
          <pc:sldMk cId="1971701074" sldId="605"/>
        </pc:sldMkLst>
        <pc:spChg chg="del mod">
          <ac:chgData name="Somkiat Kitjongthawonkul" userId="5eb8df60-08bc-404a-89db-e3ac1a8c8e39" providerId="ADAL" clId="{7A797C95-7EF0-4F7C-A163-DFC0C2204495}" dt="2021-10-31T07:20:58.952" v="427" actId="478"/>
          <ac:spMkLst>
            <pc:docMk/>
            <pc:sldMk cId="1971701074" sldId="605"/>
            <ac:spMk id="58370" creationId="{00000000-0000-0000-0000-000000000000}"/>
          </ac:spMkLst>
        </pc:spChg>
        <pc:spChg chg="mod">
          <ac:chgData name="Somkiat Kitjongthawonkul" userId="5eb8df60-08bc-404a-89db-e3ac1a8c8e39" providerId="ADAL" clId="{7A797C95-7EF0-4F7C-A163-DFC0C2204495}" dt="2021-10-31T06:58:25.414" v="110" actId="27636"/>
          <ac:spMkLst>
            <pc:docMk/>
            <pc:sldMk cId="1971701074" sldId="605"/>
            <ac:spMk id="58372" creationId="{00000000-0000-0000-0000-000000000000}"/>
          </ac:spMkLst>
        </pc:spChg>
        <pc:spChg chg="mod">
          <ac:chgData name="Somkiat Kitjongthawonkul" userId="5eb8df60-08bc-404a-89db-e3ac1a8c8e39" providerId="ADAL" clId="{7A797C95-7EF0-4F7C-A163-DFC0C2204495}" dt="2021-10-31T07:21:09.242" v="428" actId="1076"/>
          <ac:spMkLst>
            <pc:docMk/>
            <pc:sldMk cId="1971701074" sldId="605"/>
            <ac:spMk id="58373" creationId="{00000000-0000-0000-0000-000000000000}"/>
          </ac:spMkLst>
        </pc:spChg>
        <pc:spChg chg="mod">
          <ac:chgData name="Somkiat Kitjongthawonkul" userId="5eb8df60-08bc-404a-89db-e3ac1a8c8e39" providerId="ADAL" clId="{7A797C95-7EF0-4F7C-A163-DFC0C2204495}" dt="2021-10-31T07:20:55.052" v="426" actId="1076"/>
          <ac:spMkLst>
            <pc:docMk/>
            <pc:sldMk cId="1971701074" sldId="605"/>
            <ac:spMk id="58374" creationId="{00000000-0000-0000-0000-000000000000}"/>
          </ac:spMkLst>
        </pc:spChg>
      </pc:sldChg>
      <pc:sldChg chg="delSp modSp add mod">
        <pc:chgData name="Somkiat Kitjongthawonkul" userId="5eb8df60-08bc-404a-89db-e3ac1a8c8e39" providerId="ADAL" clId="{7A797C95-7EF0-4F7C-A163-DFC0C2204495}" dt="2021-10-31T07:21:49.979" v="436" actId="1076"/>
        <pc:sldMkLst>
          <pc:docMk/>
          <pc:sldMk cId="907809789" sldId="606"/>
        </pc:sldMkLst>
        <pc:spChg chg="mod">
          <ac:chgData name="Somkiat Kitjongthawonkul" userId="5eb8df60-08bc-404a-89db-e3ac1a8c8e39" providerId="ADAL" clId="{7A797C95-7EF0-4F7C-A163-DFC0C2204495}" dt="2021-10-31T07:21:44.791" v="435" actId="1076"/>
          <ac:spMkLst>
            <pc:docMk/>
            <pc:sldMk cId="907809789" sldId="606"/>
            <ac:spMk id="60418" creationId="{00000000-0000-0000-0000-000000000000}"/>
          </ac:spMkLst>
        </pc:spChg>
        <pc:spChg chg="del mod">
          <ac:chgData name="Somkiat Kitjongthawonkul" userId="5eb8df60-08bc-404a-89db-e3ac1a8c8e39" providerId="ADAL" clId="{7A797C95-7EF0-4F7C-A163-DFC0C2204495}" dt="2021-10-31T07:21:34.648" v="429" actId="478"/>
          <ac:spMkLst>
            <pc:docMk/>
            <pc:sldMk cId="907809789" sldId="606"/>
            <ac:spMk id="60420" creationId="{00000000-0000-0000-0000-000000000000}"/>
          </ac:spMkLst>
        </pc:spChg>
        <pc:picChg chg="mod">
          <ac:chgData name="Somkiat Kitjongthawonkul" userId="5eb8df60-08bc-404a-89db-e3ac1a8c8e39" providerId="ADAL" clId="{7A797C95-7EF0-4F7C-A163-DFC0C2204495}" dt="2021-10-31T07:21:49.979" v="436" actId="1076"/>
          <ac:picMkLst>
            <pc:docMk/>
            <pc:sldMk cId="907809789" sldId="606"/>
            <ac:picMk id="60421" creationId="{00000000-0000-0000-0000-000000000000}"/>
          </ac:picMkLst>
        </pc:picChg>
      </pc:sldChg>
      <pc:sldChg chg="delSp modSp add mod">
        <pc:chgData name="Somkiat Kitjongthawonkul" userId="5eb8df60-08bc-404a-89db-e3ac1a8c8e39" providerId="ADAL" clId="{7A797C95-7EF0-4F7C-A163-DFC0C2204495}" dt="2021-10-31T07:22:14.835" v="445" actId="478"/>
        <pc:sldMkLst>
          <pc:docMk/>
          <pc:sldMk cId="2976948699" sldId="607"/>
        </pc:sldMkLst>
        <pc:spChg chg="mod">
          <ac:chgData name="Somkiat Kitjongthawonkul" userId="5eb8df60-08bc-404a-89db-e3ac1a8c8e39" providerId="ADAL" clId="{7A797C95-7EF0-4F7C-A163-DFC0C2204495}" dt="2021-10-31T07:22:08.837" v="442" actId="1076"/>
          <ac:spMkLst>
            <pc:docMk/>
            <pc:sldMk cId="2976948699" sldId="607"/>
            <ac:spMk id="61442" creationId="{00000000-0000-0000-0000-000000000000}"/>
          </ac:spMkLst>
        </pc:spChg>
        <pc:spChg chg="del mod">
          <ac:chgData name="Somkiat Kitjongthawonkul" userId="5eb8df60-08bc-404a-89db-e3ac1a8c8e39" providerId="ADAL" clId="{7A797C95-7EF0-4F7C-A163-DFC0C2204495}" dt="2021-10-31T07:22:14.835" v="445" actId="478"/>
          <ac:spMkLst>
            <pc:docMk/>
            <pc:sldMk cId="2976948699" sldId="607"/>
            <ac:spMk id="61444" creationId="{00000000-0000-0000-0000-000000000000}"/>
          </ac:spMkLst>
        </pc:spChg>
        <pc:picChg chg="mod">
          <ac:chgData name="Somkiat Kitjongthawonkul" userId="5eb8df60-08bc-404a-89db-e3ac1a8c8e39" providerId="ADAL" clId="{7A797C95-7EF0-4F7C-A163-DFC0C2204495}" dt="2021-10-31T07:22:12.584" v="444" actId="1076"/>
          <ac:picMkLst>
            <pc:docMk/>
            <pc:sldMk cId="2976948699" sldId="607"/>
            <ac:picMk id="6" creationId="{00000000-0000-0000-0000-000000000000}"/>
          </ac:picMkLst>
        </pc:picChg>
        <pc:picChg chg="mod">
          <ac:chgData name="Somkiat Kitjongthawonkul" userId="5eb8df60-08bc-404a-89db-e3ac1a8c8e39" providerId="ADAL" clId="{7A797C95-7EF0-4F7C-A163-DFC0C2204495}" dt="2021-10-31T07:22:11.123" v="443" actId="1076"/>
          <ac:picMkLst>
            <pc:docMk/>
            <pc:sldMk cId="2976948699" sldId="607"/>
            <ac:picMk id="61445" creationId="{00000000-0000-0000-0000-000000000000}"/>
          </ac:picMkLst>
        </pc:picChg>
      </pc:sldChg>
      <pc:sldChg chg="delSp modSp add mod">
        <pc:chgData name="Somkiat Kitjongthawonkul" userId="5eb8df60-08bc-404a-89db-e3ac1a8c8e39" providerId="ADAL" clId="{7A797C95-7EF0-4F7C-A163-DFC0C2204495}" dt="2021-10-31T07:22:52.776" v="458" actId="478"/>
        <pc:sldMkLst>
          <pc:docMk/>
          <pc:sldMk cId="2453048012" sldId="608"/>
        </pc:sldMkLst>
        <pc:spChg chg="del mod">
          <ac:chgData name="Somkiat Kitjongthawonkul" userId="5eb8df60-08bc-404a-89db-e3ac1a8c8e39" providerId="ADAL" clId="{7A797C95-7EF0-4F7C-A163-DFC0C2204495}" dt="2021-10-31T07:22:52.776" v="458" actId="478"/>
          <ac:spMkLst>
            <pc:docMk/>
            <pc:sldMk cId="2453048012" sldId="608"/>
            <ac:spMk id="62466" creationId="{00000000-0000-0000-0000-000000000000}"/>
          </ac:spMkLst>
        </pc:spChg>
        <pc:spChg chg="mod">
          <ac:chgData name="Somkiat Kitjongthawonkul" userId="5eb8df60-08bc-404a-89db-e3ac1a8c8e39" providerId="ADAL" clId="{7A797C95-7EF0-4F7C-A163-DFC0C2204495}" dt="2021-10-31T06:58:30.369" v="119" actId="27636"/>
          <ac:spMkLst>
            <pc:docMk/>
            <pc:sldMk cId="2453048012" sldId="608"/>
            <ac:spMk id="62467" creationId="{00000000-0000-0000-0000-000000000000}"/>
          </ac:spMkLst>
        </pc:spChg>
        <pc:spChg chg="mod">
          <ac:chgData name="Somkiat Kitjongthawonkul" userId="5eb8df60-08bc-404a-89db-e3ac1a8c8e39" providerId="ADAL" clId="{7A797C95-7EF0-4F7C-A163-DFC0C2204495}" dt="2021-10-31T07:22:47.220" v="457" actId="20577"/>
          <ac:spMkLst>
            <pc:docMk/>
            <pc:sldMk cId="2453048012" sldId="608"/>
            <ac:spMk id="62468" creationId="{00000000-0000-0000-0000-000000000000}"/>
          </ac:spMkLst>
        </pc:spChg>
      </pc:sldChg>
      <pc:sldChg chg="delSp modSp add mod delAnim modNotesTx">
        <pc:chgData name="Somkiat Kitjongthawonkul" userId="5eb8df60-08bc-404a-89db-e3ac1a8c8e39" providerId="ADAL" clId="{7A797C95-7EF0-4F7C-A163-DFC0C2204495}" dt="2021-10-31T07:27:24.421" v="499" actId="20577"/>
        <pc:sldMkLst>
          <pc:docMk/>
          <pc:sldMk cId="1459164630" sldId="609"/>
        </pc:sldMkLst>
        <pc:spChg chg="mod">
          <ac:chgData name="Somkiat Kitjongthawonkul" userId="5eb8df60-08bc-404a-89db-e3ac1a8c8e39" providerId="ADAL" clId="{7A797C95-7EF0-4F7C-A163-DFC0C2204495}" dt="2021-10-31T07:24:09.041" v="467" actId="5793"/>
          <ac:spMkLst>
            <pc:docMk/>
            <pc:sldMk cId="1459164630" sldId="609"/>
            <ac:spMk id="5" creationId="{00000000-0000-0000-0000-000000000000}"/>
          </ac:spMkLst>
        </pc:spChg>
        <pc:spChg chg="mod">
          <ac:chgData name="Somkiat Kitjongthawonkul" userId="5eb8df60-08bc-404a-89db-e3ac1a8c8e39" providerId="ADAL" clId="{7A797C95-7EF0-4F7C-A163-DFC0C2204495}" dt="2021-10-31T07:23:27.098" v="463" actId="255"/>
          <ac:spMkLst>
            <pc:docMk/>
            <pc:sldMk cId="1459164630" sldId="609"/>
            <ac:spMk id="64514" creationId="{00000000-0000-0000-0000-000000000000}"/>
          </ac:spMkLst>
        </pc:spChg>
        <pc:spChg chg="del mod">
          <ac:chgData name="Somkiat Kitjongthawonkul" userId="5eb8df60-08bc-404a-89db-e3ac1a8c8e39" providerId="ADAL" clId="{7A797C95-7EF0-4F7C-A163-DFC0C2204495}" dt="2021-10-31T07:23:34.835" v="464" actId="478"/>
          <ac:spMkLst>
            <pc:docMk/>
            <pc:sldMk cId="1459164630" sldId="609"/>
            <ac:spMk id="64515" creationId="{00000000-0000-0000-0000-000000000000}"/>
          </ac:spMkLst>
        </pc:spChg>
        <pc:graphicFrameChg chg="mod">
          <ac:chgData name="Somkiat Kitjongthawonkul" userId="5eb8df60-08bc-404a-89db-e3ac1a8c8e39" providerId="ADAL" clId="{7A797C95-7EF0-4F7C-A163-DFC0C2204495}" dt="2021-10-31T07:24:13.847" v="468" actId="1076"/>
          <ac:graphicFrameMkLst>
            <pc:docMk/>
            <pc:sldMk cId="1459164630" sldId="609"/>
            <ac:graphicFrameMk id="6" creationId="{00000000-0000-0000-0000-000000000000}"/>
          </ac:graphicFrameMkLst>
        </pc:graphicFrameChg>
        <pc:picChg chg="del">
          <ac:chgData name="Somkiat Kitjongthawonkul" userId="5eb8df60-08bc-404a-89db-e3ac1a8c8e39" providerId="ADAL" clId="{7A797C95-7EF0-4F7C-A163-DFC0C2204495}" dt="2021-10-31T07:23:36.867" v="465" actId="478"/>
          <ac:picMkLst>
            <pc:docMk/>
            <pc:sldMk cId="1459164630" sldId="609"/>
            <ac:picMk id="7" creationId="{00000000-0000-0000-0000-000000000000}"/>
          </ac:picMkLst>
        </pc:picChg>
      </pc:sldChg>
      <pc:sldChg chg="delSp modSp add mod delAnim">
        <pc:chgData name="Somkiat Kitjongthawonkul" userId="5eb8df60-08bc-404a-89db-e3ac1a8c8e39" providerId="ADAL" clId="{7A797C95-7EF0-4F7C-A163-DFC0C2204495}" dt="2021-10-31T07:24:38.551" v="475" actId="478"/>
        <pc:sldMkLst>
          <pc:docMk/>
          <pc:sldMk cId="4088125505" sldId="610"/>
        </pc:sldMkLst>
        <pc:spChg chg="mod">
          <ac:chgData name="Somkiat Kitjongthawonkul" userId="5eb8df60-08bc-404a-89db-e3ac1a8c8e39" providerId="ADAL" clId="{7A797C95-7EF0-4F7C-A163-DFC0C2204495}" dt="2021-10-31T07:24:32.081" v="473" actId="255"/>
          <ac:spMkLst>
            <pc:docMk/>
            <pc:sldMk cId="4088125505" sldId="610"/>
            <ac:spMk id="65538" creationId="{00000000-0000-0000-0000-000000000000}"/>
          </ac:spMkLst>
        </pc:spChg>
        <pc:spChg chg="del mod">
          <ac:chgData name="Somkiat Kitjongthawonkul" userId="5eb8df60-08bc-404a-89db-e3ac1a8c8e39" providerId="ADAL" clId="{7A797C95-7EF0-4F7C-A163-DFC0C2204495}" dt="2021-10-31T07:24:38.551" v="475" actId="478"/>
          <ac:spMkLst>
            <pc:docMk/>
            <pc:sldMk cId="4088125505" sldId="610"/>
            <ac:spMk id="65540" creationId="{00000000-0000-0000-0000-000000000000}"/>
          </ac:spMkLst>
        </pc:spChg>
        <pc:picChg chg="del">
          <ac:chgData name="Somkiat Kitjongthawonkul" userId="5eb8df60-08bc-404a-89db-e3ac1a8c8e39" providerId="ADAL" clId="{7A797C95-7EF0-4F7C-A163-DFC0C2204495}" dt="2021-10-31T07:24:35.021" v="474" actId="478"/>
          <ac:picMkLst>
            <pc:docMk/>
            <pc:sldMk cId="4088125505" sldId="610"/>
            <ac:picMk id="6" creationId="{00000000-0000-0000-0000-000000000000}"/>
          </ac:picMkLst>
        </pc:picChg>
      </pc:sldChg>
      <pc:sldChg chg="delSp modSp add mod">
        <pc:chgData name="Somkiat Kitjongthawonkul" userId="5eb8df60-08bc-404a-89db-e3ac1a8c8e39" providerId="ADAL" clId="{7A797C95-7EF0-4F7C-A163-DFC0C2204495}" dt="2021-10-31T07:25:13.498" v="486" actId="478"/>
        <pc:sldMkLst>
          <pc:docMk/>
          <pc:sldMk cId="1222024285" sldId="611"/>
        </pc:sldMkLst>
        <pc:spChg chg="mod">
          <ac:chgData name="Somkiat Kitjongthawonkul" userId="5eb8df60-08bc-404a-89db-e3ac1a8c8e39" providerId="ADAL" clId="{7A797C95-7EF0-4F7C-A163-DFC0C2204495}" dt="2021-10-31T06:58:32.915" v="128" actId="27636"/>
          <ac:spMkLst>
            <pc:docMk/>
            <pc:sldMk cId="1222024285" sldId="611"/>
            <ac:spMk id="37891" creationId="{00000000-0000-0000-0000-000000000000}"/>
          </ac:spMkLst>
        </pc:spChg>
        <pc:spChg chg="mod">
          <ac:chgData name="Somkiat Kitjongthawonkul" userId="5eb8df60-08bc-404a-89db-e3ac1a8c8e39" providerId="ADAL" clId="{7A797C95-7EF0-4F7C-A163-DFC0C2204495}" dt="2021-10-31T07:25:09.518" v="485" actId="20577"/>
          <ac:spMkLst>
            <pc:docMk/>
            <pc:sldMk cId="1222024285" sldId="611"/>
            <ac:spMk id="66562" creationId="{00000000-0000-0000-0000-000000000000}"/>
          </ac:spMkLst>
        </pc:spChg>
        <pc:spChg chg="del mod">
          <ac:chgData name="Somkiat Kitjongthawonkul" userId="5eb8df60-08bc-404a-89db-e3ac1a8c8e39" providerId="ADAL" clId="{7A797C95-7EF0-4F7C-A163-DFC0C2204495}" dt="2021-10-31T07:25:13.498" v="486" actId="478"/>
          <ac:spMkLst>
            <pc:docMk/>
            <pc:sldMk cId="1222024285" sldId="611"/>
            <ac:spMk id="66564" creationId="{00000000-0000-0000-0000-000000000000}"/>
          </ac:spMkLst>
        </pc:spChg>
      </pc:sldChg>
      <pc:sldChg chg="delSp modSp add mod">
        <pc:chgData name="Somkiat Kitjongthawonkul" userId="5eb8df60-08bc-404a-89db-e3ac1a8c8e39" providerId="ADAL" clId="{7A797C95-7EF0-4F7C-A163-DFC0C2204495}" dt="2021-10-31T07:26:17.782" v="497" actId="1076"/>
        <pc:sldMkLst>
          <pc:docMk/>
          <pc:sldMk cId="952696698" sldId="613"/>
        </pc:sldMkLst>
        <pc:spChg chg="mod">
          <ac:chgData name="Somkiat Kitjongthawonkul" userId="5eb8df60-08bc-404a-89db-e3ac1a8c8e39" providerId="ADAL" clId="{7A797C95-7EF0-4F7C-A163-DFC0C2204495}" dt="2021-10-31T07:25:31.411" v="492" actId="1076"/>
          <ac:spMkLst>
            <pc:docMk/>
            <pc:sldMk cId="952696698" sldId="613"/>
            <ac:spMk id="68610" creationId="{00000000-0000-0000-0000-000000000000}"/>
          </ac:spMkLst>
        </pc:spChg>
        <pc:spChg chg="del mod">
          <ac:chgData name="Somkiat Kitjongthawonkul" userId="5eb8df60-08bc-404a-89db-e3ac1a8c8e39" providerId="ADAL" clId="{7A797C95-7EF0-4F7C-A163-DFC0C2204495}" dt="2021-10-31T07:25:34.303" v="493" actId="478"/>
          <ac:spMkLst>
            <pc:docMk/>
            <pc:sldMk cId="952696698" sldId="613"/>
            <ac:spMk id="68612" creationId="{00000000-0000-0000-0000-000000000000}"/>
          </ac:spMkLst>
        </pc:spChg>
        <pc:picChg chg="mod">
          <ac:chgData name="Somkiat Kitjongthawonkul" userId="5eb8df60-08bc-404a-89db-e3ac1a8c8e39" providerId="ADAL" clId="{7A797C95-7EF0-4F7C-A163-DFC0C2204495}" dt="2021-10-31T07:26:17.782" v="497" actId="1076"/>
          <ac:picMkLst>
            <pc:docMk/>
            <pc:sldMk cId="952696698" sldId="613"/>
            <ac:picMk id="5" creationId="{00000000-0000-0000-0000-000000000000}"/>
          </ac:picMkLst>
        </pc:picChg>
      </pc:sldChg>
      <pc:sldChg chg="delSp modSp add mod delAnim">
        <pc:chgData name="Somkiat Kitjongthawonkul" userId="5eb8df60-08bc-404a-89db-e3ac1a8c8e39" providerId="ADAL" clId="{7A797C95-7EF0-4F7C-A163-DFC0C2204495}" dt="2021-10-31T07:16:58.401" v="359" actId="27636"/>
        <pc:sldMkLst>
          <pc:docMk/>
          <pc:sldMk cId="3695506744" sldId="619"/>
        </pc:sldMkLst>
        <pc:spChg chg="del mod">
          <ac:chgData name="Somkiat Kitjongthawonkul" userId="5eb8df60-08bc-404a-89db-e3ac1a8c8e39" providerId="ADAL" clId="{7A797C95-7EF0-4F7C-A163-DFC0C2204495}" dt="2021-10-31T07:16:34.589" v="355" actId="478"/>
          <ac:spMkLst>
            <pc:docMk/>
            <pc:sldMk cId="3695506744" sldId="619"/>
            <ac:spMk id="38914" creationId="{00000000-0000-0000-0000-000000000000}"/>
          </ac:spMkLst>
        </pc:spChg>
        <pc:spChg chg="mod">
          <ac:chgData name="Somkiat Kitjongthawonkul" userId="5eb8df60-08bc-404a-89db-e3ac1a8c8e39" providerId="ADAL" clId="{7A797C95-7EF0-4F7C-A163-DFC0C2204495}" dt="2021-10-31T07:16:29.585" v="353" actId="20577"/>
          <ac:spMkLst>
            <pc:docMk/>
            <pc:sldMk cId="3695506744" sldId="619"/>
            <ac:spMk id="38916" creationId="{00000000-0000-0000-0000-000000000000}"/>
          </ac:spMkLst>
        </pc:spChg>
        <pc:spChg chg="mod">
          <ac:chgData name="Somkiat Kitjongthawonkul" userId="5eb8df60-08bc-404a-89db-e3ac1a8c8e39" providerId="ADAL" clId="{7A797C95-7EF0-4F7C-A163-DFC0C2204495}" dt="2021-10-31T07:16:58.401" v="359" actId="27636"/>
          <ac:spMkLst>
            <pc:docMk/>
            <pc:sldMk cId="3695506744" sldId="619"/>
            <ac:spMk id="41987" creationId="{00000000-0000-0000-0000-000000000000}"/>
          </ac:spMkLst>
        </pc:spChg>
        <pc:picChg chg="del">
          <ac:chgData name="Somkiat Kitjongthawonkul" userId="5eb8df60-08bc-404a-89db-e3ac1a8c8e39" providerId="ADAL" clId="{7A797C95-7EF0-4F7C-A163-DFC0C2204495}" dt="2021-10-31T07:16:31.980" v="354" actId="478"/>
          <ac:picMkLst>
            <pc:docMk/>
            <pc:sldMk cId="3695506744" sldId="619"/>
            <ac:picMk id="5" creationId="{00000000-0000-0000-0000-000000000000}"/>
          </ac:picMkLst>
        </pc:picChg>
      </pc:sldChg>
      <pc:sldChg chg="delSp modSp add mod">
        <pc:chgData name="Somkiat Kitjongthawonkul" userId="5eb8df60-08bc-404a-89db-e3ac1a8c8e39" providerId="ADAL" clId="{7A797C95-7EF0-4F7C-A163-DFC0C2204495}" dt="2021-10-31T07:17:11.415" v="364" actId="478"/>
        <pc:sldMkLst>
          <pc:docMk/>
          <pc:sldMk cId="1027098841" sldId="620"/>
        </pc:sldMkLst>
        <pc:spChg chg="del mod">
          <ac:chgData name="Somkiat Kitjongthawonkul" userId="5eb8df60-08bc-404a-89db-e3ac1a8c8e39" providerId="ADAL" clId="{7A797C95-7EF0-4F7C-A163-DFC0C2204495}" dt="2021-10-31T07:17:11.415" v="364" actId="478"/>
          <ac:spMkLst>
            <pc:docMk/>
            <pc:sldMk cId="1027098841" sldId="620"/>
            <ac:spMk id="43010" creationId="{00000000-0000-0000-0000-000000000000}"/>
          </ac:spMkLst>
        </pc:spChg>
        <pc:spChg chg="mod">
          <ac:chgData name="Somkiat Kitjongthawonkul" userId="5eb8df60-08bc-404a-89db-e3ac1a8c8e39" providerId="ADAL" clId="{7A797C95-7EF0-4F7C-A163-DFC0C2204495}" dt="2021-10-31T07:17:08.291" v="363" actId="20577"/>
          <ac:spMkLst>
            <pc:docMk/>
            <pc:sldMk cId="1027098841" sldId="620"/>
            <ac:spMk id="43012" creationId="{00000000-0000-0000-0000-000000000000}"/>
          </ac:spMkLst>
        </pc:spChg>
        <pc:spChg chg="mod">
          <ac:chgData name="Somkiat Kitjongthawonkul" userId="5eb8df60-08bc-404a-89db-e3ac1a8c8e39" providerId="ADAL" clId="{7A797C95-7EF0-4F7C-A163-DFC0C2204495}" dt="2021-10-31T06:58:14.516" v="84" actId="27636"/>
          <ac:spMkLst>
            <pc:docMk/>
            <pc:sldMk cId="1027098841" sldId="620"/>
            <ac:spMk id="44035" creationId="{00000000-0000-0000-0000-000000000000}"/>
          </ac:spMkLst>
        </pc:spChg>
      </pc:sldChg>
      <pc:sldChg chg="delSp modSp add mod">
        <pc:chgData name="Somkiat Kitjongthawonkul" userId="5eb8df60-08bc-404a-89db-e3ac1a8c8e39" providerId="ADAL" clId="{7A797C95-7EF0-4F7C-A163-DFC0C2204495}" dt="2021-10-31T07:26:49.054" v="498" actId="478"/>
        <pc:sldMkLst>
          <pc:docMk/>
          <pc:sldMk cId="512701789" sldId="621"/>
        </pc:sldMkLst>
        <pc:spChg chg="del mod">
          <ac:chgData name="Somkiat Kitjongthawonkul" userId="5eb8df60-08bc-404a-89db-e3ac1a8c8e39" providerId="ADAL" clId="{7A797C95-7EF0-4F7C-A163-DFC0C2204495}" dt="2021-10-31T07:26:49.054" v="498" actId="478"/>
          <ac:spMkLst>
            <pc:docMk/>
            <pc:sldMk cId="512701789" sldId="621"/>
            <ac:spMk id="45058" creationId="{00000000-0000-0000-0000-000000000000}"/>
          </ac:spMkLst>
        </pc:spChg>
        <pc:spChg chg="mod">
          <ac:chgData name="Somkiat Kitjongthawonkul" userId="5eb8df60-08bc-404a-89db-e3ac1a8c8e39" providerId="ADAL" clId="{7A797C95-7EF0-4F7C-A163-DFC0C2204495}" dt="2021-10-31T06:58:17.678" v="88" actId="27636"/>
          <ac:spMkLst>
            <pc:docMk/>
            <pc:sldMk cId="512701789" sldId="621"/>
            <ac:spMk id="45060" creationId="{00000000-0000-0000-0000-000000000000}"/>
          </ac:spMkLst>
        </pc:spChg>
        <pc:spChg chg="mod">
          <ac:chgData name="Somkiat Kitjongthawonkul" userId="5eb8df60-08bc-404a-89db-e3ac1a8c8e39" providerId="ADAL" clId="{7A797C95-7EF0-4F7C-A163-DFC0C2204495}" dt="2021-10-31T06:58:17.678" v="87" actId="27636"/>
          <ac:spMkLst>
            <pc:docMk/>
            <pc:sldMk cId="512701789" sldId="621"/>
            <ac:spMk id="46083" creationId="{00000000-0000-0000-0000-000000000000}"/>
          </ac:spMkLst>
        </pc:spChg>
      </pc:sldChg>
      <pc:sldChg chg="delSp modSp add mod">
        <pc:chgData name="Somkiat Kitjongthawonkul" userId="5eb8df60-08bc-404a-89db-e3ac1a8c8e39" providerId="ADAL" clId="{7A797C95-7EF0-4F7C-A163-DFC0C2204495}" dt="2021-10-31T07:25:02.569" v="481" actId="478"/>
        <pc:sldMkLst>
          <pc:docMk/>
          <pc:sldMk cId="632337983" sldId="622"/>
        </pc:sldMkLst>
        <pc:spChg chg="mod">
          <ac:chgData name="Somkiat Kitjongthawonkul" userId="5eb8df60-08bc-404a-89db-e3ac1a8c8e39" providerId="ADAL" clId="{7A797C95-7EF0-4F7C-A163-DFC0C2204495}" dt="2021-10-31T07:24:58.707" v="480" actId="14100"/>
          <ac:spMkLst>
            <pc:docMk/>
            <pc:sldMk cId="632337983" sldId="622"/>
            <ac:spMk id="2" creationId="{00000000-0000-0000-0000-000000000000}"/>
          </ac:spMkLst>
        </pc:spChg>
        <pc:spChg chg="del mod">
          <ac:chgData name="Somkiat Kitjongthawonkul" userId="5eb8df60-08bc-404a-89db-e3ac1a8c8e39" providerId="ADAL" clId="{7A797C95-7EF0-4F7C-A163-DFC0C2204495}" dt="2021-10-31T07:25:02.569" v="481" actId="478"/>
          <ac:spMkLst>
            <pc:docMk/>
            <pc:sldMk cId="632337983" sldId="622"/>
            <ac:spMk id="4" creationId="{00000000-0000-0000-0000-000000000000}"/>
          </ac:spMkLst>
        </pc:spChg>
      </pc:sldChg>
      <pc:sldChg chg="delSp modSp add mod">
        <pc:chgData name="Somkiat Kitjongthawonkul" userId="5eb8df60-08bc-404a-89db-e3ac1a8c8e39" providerId="ADAL" clId="{7A797C95-7EF0-4F7C-A163-DFC0C2204495}" dt="2021-10-31T07:22:39.036" v="453" actId="478"/>
        <pc:sldMkLst>
          <pc:docMk/>
          <pc:sldMk cId="1961349681" sldId="623"/>
        </pc:sldMkLst>
        <pc:spChg chg="del mod">
          <ac:chgData name="Somkiat Kitjongthawonkul" userId="5eb8df60-08bc-404a-89db-e3ac1a8c8e39" providerId="ADAL" clId="{7A797C95-7EF0-4F7C-A163-DFC0C2204495}" dt="2021-10-31T07:22:39.036" v="453" actId="478"/>
          <ac:spMkLst>
            <pc:docMk/>
            <pc:sldMk cId="1961349681" sldId="623"/>
            <ac:spMk id="69634" creationId="{00000000-0000-0000-0000-000000000000}"/>
          </ac:spMkLst>
        </pc:spChg>
        <pc:spChg chg="mod">
          <ac:chgData name="Somkiat Kitjongthawonkul" userId="5eb8df60-08bc-404a-89db-e3ac1a8c8e39" providerId="ADAL" clId="{7A797C95-7EF0-4F7C-A163-DFC0C2204495}" dt="2021-10-31T06:58:27.508" v="117" actId="27636"/>
          <ac:spMkLst>
            <pc:docMk/>
            <pc:sldMk cId="1961349681" sldId="623"/>
            <ac:spMk id="69635" creationId="{00000000-0000-0000-0000-000000000000}"/>
          </ac:spMkLst>
        </pc:spChg>
        <pc:spChg chg="mod">
          <ac:chgData name="Somkiat Kitjongthawonkul" userId="5eb8df60-08bc-404a-89db-e3ac1a8c8e39" providerId="ADAL" clId="{7A797C95-7EF0-4F7C-A163-DFC0C2204495}" dt="2021-10-31T07:22:34.400" v="451" actId="1076"/>
          <ac:spMkLst>
            <pc:docMk/>
            <pc:sldMk cId="1961349681" sldId="623"/>
            <ac:spMk id="69636" creationId="{00000000-0000-0000-0000-000000000000}"/>
          </ac:spMkLst>
        </pc:spChg>
        <pc:picChg chg="mod">
          <ac:chgData name="Somkiat Kitjongthawonkul" userId="5eb8df60-08bc-404a-89db-e3ac1a8c8e39" providerId="ADAL" clId="{7A797C95-7EF0-4F7C-A163-DFC0C2204495}" dt="2021-10-31T07:22:37.046" v="452" actId="1076"/>
          <ac:picMkLst>
            <pc:docMk/>
            <pc:sldMk cId="1961349681" sldId="623"/>
            <ac:picMk id="69637" creationId="{00000000-0000-0000-0000-000000000000}"/>
          </ac:picMkLst>
        </pc:picChg>
      </pc:sldChg>
      <pc:sldChg chg="delSp modSp add mod">
        <pc:chgData name="Somkiat Kitjongthawonkul" userId="5eb8df60-08bc-404a-89db-e3ac1a8c8e39" providerId="ADAL" clId="{7A797C95-7EF0-4F7C-A163-DFC0C2204495}" dt="2021-10-31T07:14:12.058" v="321" actId="478"/>
        <pc:sldMkLst>
          <pc:docMk/>
          <pc:sldMk cId="2525056414" sldId="624"/>
        </pc:sldMkLst>
        <pc:spChg chg="mod">
          <ac:chgData name="Somkiat Kitjongthawonkul" userId="5eb8df60-08bc-404a-89db-e3ac1a8c8e39" providerId="ADAL" clId="{7A797C95-7EF0-4F7C-A163-DFC0C2204495}" dt="2021-10-31T06:58:02.917" v="67" actId="27636"/>
          <ac:spMkLst>
            <pc:docMk/>
            <pc:sldMk cId="2525056414" sldId="624"/>
            <ac:spMk id="6" creationId="{00000000-0000-0000-0000-000000000000}"/>
          </ac:spMkLst>
        </pc:spChg>
        <pc:spChg chg="mod">
          <ac:chgData name="Somkiat Kitjongthawonkul" userId="5eb8df60-08bc-404a-89db-e3ac1a8c8e39" providerId="ADAL" clId="{7A797C95-7EF0-4F7C-A163-DFC0C2204495}" dt="2021-10-31T07:14:08.119" v="320" actId="27636"/>
          <ac:spMkLst>
            <pc:docMk/>
            <pc:sldMk cId="2525056414" sldId="624"/>
            <ac:spMk id="30722" creationId="{00000000-0000-0000-0000-000000000000}"/>
          </ac:spMkLst>
        </pc:spChg>
        <pc:spChg chg="mod">
          <ac:chgData name="Somkiat Kitjongthawonkul" userId="5eb8df60-08bc-404a-89db-e3ac1a8c8e39" providerId="ADAL" clId="{7A797C95-7EF0-4F7C-A163-DFC0C2204495}" dt="2021-10-31T06:58:02.917" v="66" actId="27636"/>
          <ac:spMkLst>
            <pc:docMk/>
            <pc:sldMk cId="2525056414" sldId="624"/>
            <ac:spMk id="30723" creationId="{00000000-0000-0000-0000-000000000000}"/>
          </ac:spMkLst>
        </pc:spChg>
        <pc:spChg chg="del">
          <ac:chgData name="Somkiat Kitjongthawonkul" userId="5eb8df60-08bc-404a-89db-e3ac1a8c8e39" providerId="ADAL" clId="{7A797C95-7EF0-4F7C-A163-DFC0C2204495}" dt="2021-10-31T07:14:12.058" v="321" actId="478"/>
          <ac:spMkLst>
            <pc:docMk/>
            <pc:sldMk cId="2525056414" sldId="624"/>
            <ac:spMk id="30725" creationId="{00000000-0000-0000-0000-000000000000}"/>
          </ac:spMkLst>
        </pc:spChg>
      </pc:sldChg>
      <pc:sldChg chg="delSp modSp add mod delAnim">
        <pc:chgData name="Somkiat Kitjongthawonkul" userId="5eb8df60-08bc-404a-89db-e3ac1a8c8e39" providerId="ADAL" clId="{7A797C95-7EF0-4F7C-A163-DFC0C2204495}" dt="2021-10-31T07:09:17.362" v="257" actId="14100"/>
        <pc:sldMkLst>
          <pc:docMk/>
          <pc:sldMk cId="256162078" sldId="627"/>
        </pc:sldMkLst>
        <pc:spChg chg="del mod">
          <ac:chgData name="Somkiat Kitjongthawonkul" userId="5eb8df60-08bc-404a-89db-e3ac1a8c8e39" providerId="ADAL" clId="{7A797C95-7EF0-4F7C-A163-DFC0C2204495}" dt="2021-10-31T07:08:30.332" v="252" actId="478"/>
          <ac:spMkLst>
            <pc:docMk/>
            <pc:sldMk cId="256162078" sldId="627"/>
            <ac:spMk id="7" creationId="{00000000-0000-0000-0000-000000000000}"/>
          </ac:spMkLst>
        </pc:spChg>
        <pc:spChg chg="mod">
          <ac:chgData name="Somkiat Kitjongthawonkul" userId="5eb8df60-08bc-404a-89db-e3ac1a8c8e39" providerId="ADAL" clId="{7A797C95-7EF0-4F7C-A163-DFC0C2204495}" dt="2021-10-31T07:08:32.747" v="253" actId="20577"/>
          <ac:spMkLst>
            <pc:docMk/>
            <pc:sldMk cId="256162078" sldId="627"/>
            <ac:spMk id="697348" creationId="{00000000-0000-0000-0000-000000000000}"/>
          </ac:spMkLst>
        </pc:spChg>
        <pc:spChg chg="mod">
          <ac:chgData name="Somkiat Kitjongthawonkul" userId="5eb8df60-08bc-404a-89db-e3ac1a8c8e39" providerId="ADAL" clId="{7A797C95-7EF0-4F7C-A163-DFC0C2204495}" dt="2021-10-31T06:57:55.478" v="49" actId="27636"/>
          <ac:spMkLst>
            <pc:docMk/>
            <pc:sldMk cId="256162078" sldId="627"/>
            <ac:spMk id="697349" creationId="{00000000-0000-0000-0000-000000000000}"/>
          </ac:spMkLst>
        </pc:spChg>
        <pc:spChg chg="mod">
          <ac:chgData name="Somkiat Kitjongthawonkul" userId="5eb8df60-08bc-404a-89db-e3ac1a8c8e39" providerId="ADAL" clId="{7A797C95-7EF0-4F7C-A163-DFC0C2204495}" dt="2021-10-31T07:08:45.082" v="255" actId="1076"/>
          <ac:spMkLst>
            <pc:docMk/>
            <pc:sldMk cId="256162078" sldId="627"/>
            <ac:spMk id="697351" creationId="{00000000-0000-0000-0000-000000000000}"/>
          </ac:spMkLst>
        </pc:spChg>
        <pc:spChg chg="mod">
          <ac:chgData name="Somkiat Kitjongthawonkul" userId="5eb8df60-08bc-404a-89db-e3ac1a8c8e39" providerId="ADAL" clId="{7A797C95-7EF0-4F7C-A163-DFC0C2204495}" dt="2021-10-31T07:09:17.362" v="257" actId="14100"/>
          <ac:spMkLst>
            <pc:docMk/>
            <pc:sldMk cId="256162078" sldId="627"/>
            <ac:spMk id="697353" creationId="{00000000-0000-0000-0000-000000000000}"/>
          </ac:spMkLst>
        </pc:spChg>
        <pc:picChg chg="del">
          <ac:chgData name="Somkiat Kitjongthawonkul" userId="5eb8df60-08bc-404a-89db-e3ac1a8c8e39" providerId="ADAL" clId="{7A797C95-7EF0-4F7C-A163-DFC0C2204495}" dt="2021-10-31T07:08:26.321" v="251" actId="478"/>
          <ac:picMkLst>
            <pc:docMk/>
            <pc:sldMk cId="256162078" sldId="627"/>
            <ac:picMk id="9" creationId="{00000000-0000-0000-0000-000000000000}"/>
          </ac:picMkLst>
        </pc:picChg>
      </pc:sldChg>
      <pc:sldChg chg="delSp modSp add mod">
        <pc:chgData name="Somkiat Kitjongthawonkul" userId="5eb8df60-08bc-404a-89db-e3ac1a8c8e39" providerId="ADAL" clId="{7A797C95-7EF0-4F7C-A163-DFC0C2204495}" dt="2021-10-31T07:10:46.174" v="272" actId="478"/>
        <pc:sldMkLst>
          <pc:docMk/>
          <pc:sldMk cId="825039890" sldId="628"/>
        </pc:sldMkLst>
        <pc:spChg chg="del mod">
          <ac:chgData name="Somkiat Kitjongthawonkul" userId="5eb8df60-08bc-404a-89db-e3ac1a8c8e39" providerId="ADAL" clId="{7A797C95-7EF0-4F7C-A163-DFC0C2204495}" dt="2021-10-31T07:10:46.174" v="272" actId="478"/>
          <ac:spMkLst>
            <pc:docMk/>
            <pc:sldMk cId="825039890" sldId="628"/>
            <ac:spMk id="7" creationId="{00000000-0000-0000-0000-000000000000}"/>
          </ac:spMkLst>
        </pc:spChg>
        <pc:spChg chg="mod">
          <ac:chgData name="Somkiat Kitjongthawonkul" userId="5eb8df60-08bc-404a-89db-e3ac1a8c8e39" providerId="ADAL" clId="{7A797C95-7EF0-4F7C-A163-DFC0C2204495}" dt="2021-10-31T07:09:31.567" v="258" actId="20577"/>
          <ac:spMkLst>
            <pc:docMk/>
            <pc:sldMk cId="825039890" sldId="628"/>
            <ac:spMk id="697348" creationId="{00000000-0000-0000-0000-000000000000}"/>
          </ac:spMkLst>
        </pc:spChg>
        <pc:spChg chg="mod">
          <ac:chgData name="Somkiat Kitjongthawonkul" userId="5eb8df60-08bc-404a-89db-e3ac1a8c8e39" providerId="ADAL" clId="{7A797C95-7EF0-4F7C-A163-DFC0C2204495}" dt="2021-10-31T07:09:45.852" v="260" actId="27636"/>
          <ac:spMkLst>
            <pc:docMk/>
            <pc:sldMk cId="825039890" sldId="628"/>
            <ac:spMk id="697349" creationId="{00000000-0000-0000-0000-000000000000}"/>
          </ac:spMkLst>
        </pc:spChg>
        <pc:spChg chg="mod">
          <ac:chgData name="Somkiat Kitjongthawonkul" userId="5eb8df60-08bc-404a-89db-e3ac1a8c8e39" providerId="ADAL" clId="{7A797C95-7EF0-4F7C-A163-DFC0C2204495}" dt="2021-10-31T07:10:02.004" v="263" actId="1076"/>
          <ac:spMkLst>
            <pc:docMk/>
            <pc:sldMk cId="825039890" sldId="628"/>
            <ac:spMk id="697351" creationId="{00000000-0000-0000-0000-000000000000}"/>
          </ac:spMkLst>
        </pc:spChg>
        <pc:spChg chg="mod">
          <ac:chgData name="Somkiat Kitjongthawonkul" userId="5eb8df60-08bc-404a-89db-e3ac1a8c8e39" providerId="ADAL" clId="{7A797C95-7EF0-4F7C-A163-DFC0C2204495}" dt="2021-10-31T07:10:26.240" v="265" actId="20577"/>
          <ac:spMkLst>
            <pc:docMk/>
            <pc:sldMk cId="825039890" sldId="628"/>
            <ac:spMk id="697353" creationId="{00000000-0000-0000-0000-000000000000}"/>
          </ac:spMkLst>
        </pc:spChg>
      </pc:sldChg>
      <pc:sldChg chg="delSp modSp add mod delAnim">
        <pc:chgData name="Somkiat Kitjongthawonkul" userId="5eb8df60-08bc-404a-89db-e3ac1a8c8e39" providerId="ADAL" clId="{7A797C95-7EF0-4F7C-A163-DFC0C2204495}" dt="2021-10-31T06:59:51.884" v="139" actId="6549"/>
        <pc:sldMkLst>
          <pc:docMk/>
          <pc:sldMk cId="1417446473" sldId="629"/>
        </pc:sldMkLst>
        <pc:spChg chg="del mod">
          <ac:chgData name="Somkiat Kitjongthawonkul" userId="5eb8df60-08bc-404a-89db-e3ac1a8c8e39" providerId="ADAL" clId="{7A797C95-7EF0-4F7C-A163-DFC0C2204495}" dt="2021-10-31T06:59:44.439" v="137" actId="478"/>
          <ac:spMkLst>
            <pc:docMk/>
            <pc:sldMk cId="1417446473" sldId="629"/>
            <ac:spMk id="4" creationId="{00000000-0000-0000-0000-000000000000}"/>
          </ac:spMkLst>
        </pc:spChg>
        <pc:spChg chg="mod">
          <ac:chgData name="Somkiat Kitjongthawonkul" userId="5eb8df60-08bc-404a-89db-e3ac1a8c8e39" providerId="ADAL" clId="{7A797C95-7EF0-4F7C-A163-DFC0C2204495}" dt="2021-10-31T06:59:51.884" v="139" actId="6549"/>
          <ac:spMkLst>
            <pc:docMk/>
            <pc:sldMk cId="1417446473" sldId="629"/>
            <ac:spMk id="544770" creationId="{00000000-0000-0000-0000-000000000000}"/>
          </ac:spMkLst>
        </pc:spChg>
        <pc:spChg chg="mod">
          <ac:chgData name="Somkiat Kitjongthawonkul" userId="5eb8df60-08bc-404a-89db-e3ac1a8c8e39" providerId="ADAL" clId="{7A797C95-7EF0-4F7C-A163-DFC0C2204495}" dt="2021-10-31T06:57:33.639" v="6" actId="27636"/>
          <ac:spMkLst>
            <pc:docMk/>
            <pc:sldMk cId="1417446473" sldId="629"/>
            <ac:spMk id="544771" creationId="{00000000-0000-0000-0000-000000000000}"/>
          </ac:spMkLst>
        </pc:spChg>
        <pc:picChg chg="del">
          <ac:chgData name="Somkiat Kitjongthawonkul" userId="5eb8df60-08bc-404a-89db-e3ac1a8c8e39" providerId="ADAL" clId="{7A797C95-7EF0-4F7C-A163-DFC0C2204495}" dt="2021-10-31T06:59:46.792" v="138" actId="478"/>
          <ac:picMkLst>
            <pc:docMk/>
            <pc:sldMk cId="1417446473" sldId="629"/>
            <ac:picMk id="6" creationId="{00000000-0000-0000-0000-000000000000}"/>
          </ac:picMkLst>
        </pc:picChg>
      </pc:sldChg>
      <pc:sldChg chg="delSp modSp add mod delAnim">
        <pc:chgData name="Somkiat Kitjongthawonkul" userId="5eb8df60-08bc-404a-89db-e3ac1a8c8e39" providerId="ADAL" clId="{7A797C95-7EF0-4F7C-A163-DFC0C2204495}" dt="2021-10-31T07:00:19.790" v="142" actId="478"/>
        <pc:sldMkLst>
          <pc:docMk/>
          <pc:sldMk cId="2750121172" sldId="630"/>
        </pc:sldMkLst>
        <pc:spChg chg="del mod">
          <ac:chgData name="Somkiat Kitjongthawonkul" userId="5eb8df60-08bc-404a-89db-e3ac1a8c8e39" providerId="ADAL" clId="{7A797C95-7EF0-4F7C-A163-DFC0C2204495}" dt="2021-10-31T07:00:17.560" v="141" actId="478"/>
          <ac:spMkLst>
            <pc:docMk/>
            <pc:sldMk cId="2750121172" sldId="630"/>
            <ac:spMk id="4" creationId="{00000000-0000-0000-0000-000000000000}"/>
          </ac:spMkLst>
        </pc:spChg>
        <pc:spChg chg="mod">
          <ac:chgData name="Somkiat Kitjongthawonkul" userId="5eb8df60-08bc-404a-89db-e3ac1a8c8e39" providerId="ADAL" clId="{7A797C95-7EF0-4F7C-A163-DFC0C2204495}" dt="2021-10-31T06:57:34.433" v="9" actId="27636"/>
          <ac:spMkLst>
            <pc:docMk/>
            <pc:sldMk cId="2750121172" sldId="630"/>
            <ac:spMk id="537603" creationId="{00000000-0000-0000-0000-000000000000}"/>
          </ac:spMkLst>
        </pc:spChg>
        <pc:spChg chg="mod">
          <ac:chgData name="Somkiat Kitjongthawonkul" userId="5eb8df60-08bc-404a-89db-e3ac1a8c8e39" providerId="ADAL" clId="{7A797C95-7EF0-4F7C-A163-DFC0C2204495}" dt="2021-10-31T07:00:13.491" v="140" actId="6549"/>
          <ac:spMkLst>
            <pc:docMk/>
            <pc:sldMk cId="2750121172" sldId="630"/>
            <ac:spMk id="537611" creationId="{00000000-0000-0000-0000-000000000000}"/>
          </ac:spMkLst>
        </pc:spChg>
        <pc:picChg chg="del">
          <ac:chgData name="Somkiat Kitjongthawonkul" userId="5eb8df60-08bc-404a-89db-e3ac1a8c8e39" providerId="ADAL" clId="{7A797C95-7EF0-4F7C-A163-DFC0C2204495}" dt="2021-10-31T07:00:19.790" v="142" actId="478"/>
          <ac:picMkLst>
            <pc:docMk/>
            <pc:sldMk cId="2750121172" sldId="630"/>
            <ac:picMk id="6" creationId="{00000000-0000-0000-0000-000000000000}"/>
          </ac:picMkLst>
        </pc:picChg>
      </pc:sldChg>
      <pc:sldChg chg="delSp modSp add mod delAnim">
        <pc:chgData name="Somkiat Kitjongthawonkul" userId="5eb8df60-08bc-404a-89db-e3ac1a8c8e39" providerId="ADAL" clId="{7A797C95-7EF0-4F7C-A163-DFC0C2204495}" dt="2021-10-31T07:06:41.886" v="236" actId="478"/>
        <pc:sldMkLst>
          <pc:docMk/>
          <pc:sldMk cId="2979851866" sldId="631"/>
        </pc:sldMkLst>
        <pc:spChg chg="mod">
          <ac:chgData name="Somkiat Kitjongthawonkul" userId="5eb8df60-08bc-404a-89db-e3ac1a8c8e39" providerId="ADAL" clId="{7A797C95-7EF0-4F7C-A163-DFC0C2204495}" dt="2021-10-31T07:00:30.053" v="144" actId="6549"/>
          <ac:spMkLst>
            <pc:docMk/>
            <pc:sldMk cId="2979851866" sldId="631"/>
            <ac:spMk id="9218" creationId="{00000000-0000-0000-0000-000000000000}"/>
          </ac:spMkLst>
        </pc:spChg>
        <pc:spChg chg="del mod">
          <ac:chgData name="Somkiat Kitjongthawonkul" userId="5eb8df60-08bc-404a-89db-e3ac1a8c8e39" providerId="ADAL" clId="{7A797C95-7EF0-4F7C-A163-DFC0C2204495}" dt="2021-10-31T07:06:41.886" v="236" actId="478"/>
          <ac:spMkLst>
            <pc:docMk/>
            <pc:sldMk cId="2979851866" sldId="631"/>
            <ac:spMk id="9220" creationId="{00000000-0000-0000-0000-000000000000}"/>
          </ac:spMkLst>
        </pc:spChg>
        <pc:picChg chg="del">
          <ac:chgData name="Somkiat Kitjongthawonkul" userId="5eb8df60-08bc-404a-89db-e3ac1a8c8e39" providerId="ADAL" clId="{7A797C95-7EF0-4F7C-A163-DFC0C2204495}" dt="2021-10-31T07:00:27.634" v="143" actId="478"/>
          <ac:picMkLst>
            <pc:docMk/>
            <pc:sldMk cId="2979851866" sldId="631"/>
            <ac:picMk id="7" creationId="{00000000-0000-0000-0000-000000000000}"/>
          </ac:picMkLst>
        </pc:picChg>
      </pc:sldChg>
      <pc:sldChg chg="delSp modSp add mod delAnim">
        <pc:chgData name="Somkiat Kitjongthawonkul" userId="5eb8df60-08bc-404a-89db-e3ac1a8c8e39" providerId="ADAL" clId="{7A797C95-7EF0-4F7C-A163-DFC0C2204495}" dt="2021-10-31T07:00:56.377" v="150" actId="478"/>
        <pc:sldMkLst>
          <pc:docMk/>
          <pc:sldMk cId="4152851045" sldId="632"/>
        </pc:sldMkLst>
        <pc:spChg chg="del mod">
          <ac:chgData name="Somkiat Kitjongthawonkul" userId="5eb8df60-08bc-404a-89db-e3ac1a8c8e39" providerId="ADAL" clId="{7A797C95-7EF0-4F7C-A163-DFC0C2204495}" dt="2021-10-31T07:00:56.377" v="150" actId="478"/>
          <ac:spMkLst>
            <pc:docMk/>
            <pc:sldMk cId="4152851045" sldId="632"/>
            <ac:spMk id="10242" creationId="{00000000-0000-0000-0000-000000000000}"/>
          </ac:spMkLst>
        </pc:spChg>
        <pc:spChg chg="mod">
          <ac:chgData name="Somkiat Kitjongthawonkul" userId="5eb8df60-08bc-404a-89db-e3ac1a8c8e39" providerId="ADAL" clId="{7A797C95-7EF0-4F7C-A163-DFC0C2204495}" dt="2021-10-31T07:00:47.571" v="149" actId="6549"/>
          <ac:spMkLst>
            <pc:docMk/>
            <pc:sldMk cId="4152851045" sldId="632"/>
            <ac:spMk id="10243" creationId="{00000000-0000-0000-0000-000000000000}"/>
          </ac:spMkLst>
        </pc:spChg>
        <pc:picChg chg="del">
          <ac:chgData name="Somkiat Kitjongthawonkul" userId="5eb8df60-08bc-404a-89db-e3ac1a8c8e39" providerId="ADAL" clId="{7A797C95-7EF0-4F7C-A163-DFC0C2204495}" dt="2021-10-31T07:00:45.586" v="148" actId="478"/>
          <ac:picMkLst>
            <pc:docMk/>
            <pc:sldMk cId="4152851045" sldId="632"/>
            <ac:picMk id="8" creationId="{00000000-0000-0000-0000-000000000000}"/>
          </ac:picMkLst>
        </pc:picChg>
      </pc:sldChg>
      <pc:sldChg chg="delSp modSp add mod delAnim">
        <pc:chgData name="Somkiat Kitjongthawonkul" userId="5eb8df60-08bc-404a-89db-e3ac1a8c8e39" providerId="ADAL" clId="{7A797C95-7EF0-4F7C-A163-DFC0C2204495}" dt="2021-10-31T07:01:07.337" v="153" actId="6549"/>
        <pc:sldMkLst>
          <pc:docMk/>
          <pc:sldMk cId="3288367229" sldId="633"/>
        </pc:sldMkLst>
        <pc:spChg chg="mod">
          <ac:chgData name="Somkiat Kitjongthawonkul" userId="5eb8df60-08bc-404a-89db-e3ac1a8c8e39" providerId="ADAL" clId="{7A797C95-7EF0-4F7C-A163-DFC0C2204495}" dt="2021-10-31T06:57:36.976" v="17" actId="27636"/>
          <ac:spMkLst>
            <pc:docMk/>
            <pc:sldMk cId="3288367229" sldId="633"/>
            <ac:spMk id="12291" creationId="{00000000-0000-0000-0000-000000000000}"/>
          </ac:spMkLst>
        </pc:spChg>
        <pc:spChg chg="del mod">
          <ac:chgData name="Somkiat Kitjongthawonkul" userId="5eb8df60-08bc-404a-89db-e3ac1a8c8e39" providerId="ADAL" clId="{7A797C95-7EF0-4F7C-A163-DFC0C2204495}" dt="2021-10-31T07:01:03.664" v="151" actId="478"/>
          <ac:spMkLst>
            <pc:docMk/>
            <pc:sldMk cId="3288367229" sldId="633"/>
            <ac:spMk id="13314" creationId="{00000000-0000-0000-0000-000000000000}"/>
          </ac:spMkLst>
        </pc:spChg>
        <pc:spChg chg="mod">
          <ac:chgData name="Somkiat Kitjongthawonkul" userId="5eb8df60-08bc-404a-89db-e3ac1a8c8e39" providerId="ADAL" clId="{7A797C95-7EF0-4F7C-A163-DFC0C2204495}" dt="2021-10-31T07:01:07.337" v="153" actId="6549"/>
          <ac:spMkLst>
            <pc:docMk/>
            <pc:sldMk cId="3288367229" sldId="633"/>
            <ac:spMk id="13317" creationId="{00000000-0000-0000-0000-000000000000}"/>
          </ac:spMkLst>
        </pc:spChg>
        <pc:picChg chg="del">
          <ac:chgData name="Somkiat Kitjongthawonkul" userId="5eb8df60-08bc-404a-89db-e3ac1a8c8e39" providerId="ADAL" clId="{7A797C95-7EF0-4F7C-A163-DFC0C2204495}" dt="2021-10-31T07:01:05.264" v="152" actId="478"/>
          <ac:picMkLst>
            <pc:docMk/>
            <pc:sldMk cId="3288367229" sldId="633"/>
            <ac:picMk id="7" creationId="{00000000-0000-0000-0000-000000000000}"/>
          </ac:picMkLst>
        </pc:picChg>
      </pc:sldChg>
      <pc:sldChg chg="delSp modSp add mod delAnim">
        <pc:chgData name="Somkiat Kitjongthawonkul" userId="5eb8df60-08bc-404a-89db-e3ac1a8c8e39" providerId="ADAL" clId="{7A797C95-7EF0-4F7C-A163-DFC0C2204495}" dt="2021-10-31T07:02:34.337" v="179" actId="1076"/>
        <pc:sldMkLst>
          <pc:docMk/>
          <pc:sldMk cId="752951200" sldId="634"/>
        </pc:sldMkLst>
        <pc:spChg chg="del mod">
          <ac:chgData name="Somkiat Kitjongthawonkul" userId="5eb8df60-08bc-404a-89db-e3ac1a8c8e39" providerId="ADAL" clId="{7A797C95-7EF0-4F7C-A163-DFC0C2204495}" dt="2021-10-31T07:02:32.106" v="178" actId="478"/>
          <ac:spMkLst>
            <pc:docMk/>
            <pc:sldMk cId="752951200" sldId="634"/>
            <ac:spMk id="6" creationId="{00000000-0000-0000-0000-000000000000}"/>
          </ac:spMkLst>
        </pc:spChg>
        <pc:spChg chg="del mod">
          <ac:chgData name="Somkiat Kitjongthawonkul" userId="5eb8df60-08bc-404a-89db-e3ac1a8c8e39" providerId="ADAL" clId="{7A797C95-7EF0-4F7C-A163-DFC0C2204495}" dt="2021-10-31T07:01:19.517" v="155" actId="478"/>
          <ac:spMkLst>
            <pc:docMk/>
            <pc:sldMk cId="752951200" sldId="634"/>
            <ac:spMk id="15362" creationId="{00000000-0000-0000-0000-000000000000}"/>
          </ac:spMkLst>
        </pc:spChg>
        <pc:spChg chg="mod">
          <ac:chgData name="Somkiat Kitjongthawonkul" userId="5eb8df60-08bc-404a-89db-e3ac1a8c8e39" providerId="ADAL" clId="{7A797C95-7EF0-4F7C-A163-DFC0C2204495}" dt="2021-10-31T06:57:40.914" v="21" actId="27636"/>
          <ac:spMkLst>
            <pc:docMk/>
            <pc:sldMk cId="752951200" sldId="634"/>
            <ac:spMk id="15363" creationId="{00000000-0000-0000-0000-000000000000}"/>
          </ac:spMkLst>
        </pc:spChg>
        <pc:spChg chg="mod">
          <ac:chgData name="Somkiat Kitjongthawonkul" userId="5eb8df60-08bc-404a-89db-e3ac1a8c8e39" providerId="ADAL" clId="{7A797C95-7EF0-4F7C-A163-DFC0C2204495}" dt="2021-10-31T07:01:42.216" v="168" actId="20577"/>
          <ac:spMkLst>
            <pc:docMk/>
            <pc:sldMk cId="752951200" sldId="634"/>
            <ac:spMk id="15364" creationId="{00000000-0000-0000-0000-000000000000}"/>
          </ac:spMkLst>
        </pc:spChg>
        <pc:picChg chg="del">
          <ac:chgData name="Somkiat Kitjongthawonkul" userId="5eb8df60-08bc-404a-89db-e3ac1a8c8e39" providerId="ADAL" clId="{7A797C95-7EF0-4F7C-A163-DFC0C2204495}" dt="2021-10-31T07:01:15.829" v="154" actId="478"/>
          <ac:picMkLst>
            <pc:docMk/>
            <pc:sldMk cId="752951200" sldId="634"/>
            <ac:picMk id="7" creationId="{00000000-0000-0000-0000-000000000000}"/>
          </ac:picMkLst>
        </pc:picChg>
        <pc:picChg chg="mod">
          <ac:chgData name="Somkiat Kitjongthawonkul" userId="5eb8df60-08bc-404a-89db-e3ac1a8c8e39" providerId="ADAL" clId="{7A797C95-7EF0-4F7C-A163-DFC0C2204495}" dt="2021-10-31T07:02:34.337" v="179" actId="1076"/>
          <ac:picMkLst>
            <pc:docMk/>
            <pc:sldMk cId="752951200" sldId="634"/>
            <ac:picMk id="15365" creationId="{00000000-0000-0000-0000-000000000000}"/>
          </ac:picMkLst>
        </pc:picChg>
      </pc:sldChg>
      <pc:sldChg chg="delSp modSp add mod delAnim">
        <pc:chgData name="Somkiat Kitjongthawonkul" userId="5eb8df60-08bc-404a-89db-e3ac1a8c8e39" providerId="ADAL" clId="{7A797C95-7EF0-4F7C-A163-DFC0C2204495}" dt="2021-10-31T07:02:46.401" v="181" actId="478"/>
        <pc:sldMkLst>
          <pc:docMk/>
          <pc:sldMk cId="2124975882" sldId="635"/>
        </pc:sldMkLst>
        <pc:spChg chg="del mod">
          <ac:chgData name="Somkiat Kitjongthawonkul" userId="5eb8df60-08bc-404a-89db-e3ac1a8c8e39" providerId="ADAL" clId="{7A797C95-7EF0-4F7C-A163-DFC0C2204495}" dt="2021-10-31T07:02:46.401" v="181" actId="478"/>
          <ac:spMkLst>
            <pc:docMk/>
            <pc:sldMk cId="2124975882" sldId="635"/>
            <ac:spMk id="6" creationId="{00000000-0000-0000-0000-000000000000}"/>
          </ac:spMkLst>
        </pc:spChg>
        <pc:spChg chg="mod">
          <ac:chgData name="Somkiat Kitjongthawonkul" userId="5eb8df60-08bc-404a-89db-e3ac1a8c8e39" providerId="ADAL" clId="{7A797C95-7EF0-4F7C-A163-DFC0C2204495}" dt="2021-10-31T07:02:18.431" v="176" actId="14100"/>
          <ac:spMkLst>
            <pc:docMk/>
            <pc:sldMk cId="2124975882" sldId="635"/>
            <ac:spMk id="541707" creationId="{00000000-0000-0000-0000-000000000000}"/>
          </ac:spMkLst>
        </pc:spChg>
        <pc:picChg chg="del">
          <ac:chgData name="Somkiat Kitjongthawonkul" userId="5eb8df60-08bc-404a-89db-e3ac1a8c8e39" providerId="ADAL" clId="{7A797C95-7EF0-4F7C-A163-DFC0C2204495}" dt="2021-10-31T07:02:11.962" v="174" actId="478"/>
          <ac:picMkLst>
            <pc:docMk/>
            <pc:sldMk cId="2124975882" sldId="635"/>
            <ac:picMk id="8" creationId="{00000000-0000-0000-0000-000000000000}"/>
          </ac:picMkLst>
        </pc:picChg>
      </pc:sldChg>
      <pc:sldChg chg="delSp modSp add mod delAnim">
        <pc:chgData name="Somkiat Kitjongthawonkul" userId="5eb8df60-08bc-404a-89db-e3ac1a8c8e39" providerId="ADAL" clId="{7A797C95-7EF0-4F7C-A163-DFC0C2204495}" dt="2021-10-31T07:03:12.901" v="187" actId="14100"/>
        <pc:sldMkLst>
          <pc:docMk/>
          <pc:sldMk cId="1361161030" sldId="636"/>
        </pc:sldMkLst>
        <pc:spChg chg="del mod">
          <ac:chgData name="Somkiat Kitjongthawonkul" userId="5eb8df60-08bc-404a-89db-e3ac1a8c8e39" providerId="ADAL" clId="{7A797C95-7EF0-4F7C-A163-DFC0C2204495}" dt="2021-10-31T07:03:04.150" v="186" actId="478"/>
          <ac:spMkLst>
            <pc:docMk/>
            <pc:sldMk cId="1361161030" sldId="636"/>
            <ac:spMk id="6" creationId="{00000000-0000-0000-0000-000000000000}"/>
          </ac:spMkLst>
        </pc:spChg>
        <pc:spChg chg="mod">
          <ac:chgData name="Somkiat Kitjongthawonkul" userId="5eb8df60-08bc-404a-89db-e3ac1a8c8e39" providerId="ADAL" clId="{7A797C95-7EF0-4F7C-A163-DFC0C2204495}" dt="2021-10-31T07:03:00.479" v="185" actId="1076"/>
          <ac:spMkLst>
            <pc:docMk/>
            <pc:sldMk cId="1361161030" sldId="636"/>
            <ac:spMk id="541707" creationId="{00000000-0000-0000-0000-000000000000}"/>
          </ac:spMkLst>
        </pc:spChg>
        <pc:picChg chg="del">
          <ac:chgData name="Somkiat Kitjongthawonkul" userId="5eb8df60-08bc-404a-89db-e3ac1a8c8e39" providerId="ADAL" clId="{7A797C95-7EF0-4F7C-A163-DFC0C2204495}" dt="2021-10-31T07:02:50.915" v="182" actId="478"/>
          <ac:picMkLst>
            <pc:docMk/>
            <pc:sldMk cId="1361161030" sldId="636"/>
            <ac:picMk id="10" creationId="{00000000-0000-0000-0000-000000000000}"/>
          </ac:picMkLst>
        </pc:picChg>
        <pc:picChg chg="mod">
          <ac:chgData name="Somkiat Kitjongthawonkul" userId="5eb8df60-08bc-404a-89db-e3ac1a8c8e39" providerId="ADAL" clId="{7A797C95-7EF0-4F7C-A163-DFC0C2204495}" dt="2021-10-31T07:03:12.901" v="187" actId="14100"/>
          <ac:picMkLst>
            <pc:docMk/>
            <pc:sldMk cId="1361161030" sldId="636"/>
            <ac:picMk id="1027" creationId="{00000000-0000-0000-0000-000000000000}"/>
          </ac:picMkLst>
        </pc:picChg>
      </pc:sldChg>
      <pc:sldChg chg="delSp modSp add">
        <pc:chgData name="Somkiat Kitjongthawonkul" userId="5eb8df60-08bc-404a-89db-e3ac1a8c8e39" providerId="ADAL" clId="{7A797C95-7EF0-4F7C-A163-DFC0C2204495}" dt="2021-10-31T07:03:38.272" v="193" actId="478"/>
        <pc:sldMkLst>
          <pc:docMk/>
          <pc:sldMk cId="2510715151" sldId="637"/>
        </pc:sldMkLst>
        <pc:spChg chg="mod">
          <ac:chgData name="Somkiat Kitjongthawonkul" userId="5eb8df60-08bc-404a-89db-e3ac1a8c8e39" providerId="ADAL" clId="{7A797C95-7EF0-4F7C-A163-DFC0C2204495}" dt="2021-10-31T07:03:35.741" v="192" actId="27636"/>
          <ac:spMkLst>
            <pc:docMk/>
            <pc:sldMk cId="2510715151" sldId="637"/>
            <ac:spMk id="2" creationId="{00000000-0000-0000-0000-000000000000}"/>
          </ac:spMkLst>
        </pc:spChg>
        <pc:spChg chg="del mod">
          <ac:chgData name="Somkiat Kitjongthawonkul" userId="5eb8df60-08bc-404a-89db-e3ac1a8c8e39" providerId="ADAL" clId="{7A797C95-7EF0-4F7C-A163-DFC0C2204495}" dt="2021-10-31T07:03:38.272" v="193" actId="478"/>
          <ac:spMkLst>
            <pc:docMk/>
            <pc:sldMk cId="2510715151" sldId="637"/>
            <ac:spMk id="4" creationId="{00000000-0000-0000-0000-000000000000}"/>
          </ac:spMkLst>
        </pc:spChg>
      </pc:sldChg>
      <pc:sldChg chg="delSp modSp add">
        <pc:chgData name="Somkiat Kitjongthawonkul" userId="5eb8df60-08bc-404a-89db-e3ac1a8c8e39" providerId="ADAL" clId="{7A797C95-7EF0-4F7C-A163-DFC0C2204495}" dt="2021-10-31T07:03:47.929" v="196" actId="27636"/>
        <pc:sldMkLst>
          <pc:docMk/>
          <pc:sldMk cId="2888424140" sldId="638"/>
        </pc:sldMkLst>
        <pc:spChg chg="mod">
          <ac:chgData name="Somkiat Kitjongthawonkul" userId="5eb8df60-08bc-404a-89db-e3ac1a8c8e39" providerId="ADAL" clId="{7A797C95-7EF0-4F7C-A163-DFC0C2204495}" dt="2021-10-31T07:03:47.929" v="196" actId="27636"/>
          <ac:spMkLst>
            <pc:docMk/>
            <pc:sldMk cId="2888424140" sldId="638"/>
            <ac:spMk id="2" creationId="{00000000-0000-0000-0000-000000000000}"/>
          </ac:spMkLst>
        </pc:spChg>
        <pc:spChg chg="del mod">
          <ac:chgData name="Somkiat Kitjongthawonkul" userId="5eb8df60-08bc-404a-89db-e3ac1a8c8e39" providerId="ADAL" clId="{7A797C95-7EF0-4F7C-A163-DFC0C2204495}" dt="2021-10-31T07:03:44.508" v="194" actId="478"/>
          <ac:spMkLst>
            <pc:docMk/>
            <pc:sldMk cId="2888424140" sldId="638"/>
            <ac:spMk id="4" creationId="{00000000-0000-0000-0000-000000000000}"/>
          </ac:spMkLst>
        </pc:spChg>
      </pc:sldChg>
      <pc:sldChg chg="delSp modSp add mod">
        <pc:chgData name="Somkiat Kitjongthawonkul" userId="5eb8df60-08bc-404a-89db-e3ac1a8c8e39" providerId="ADAL" clId="{7A797C95-7EF0-4F7C-A163-DFC0C2204495}" dt="2021-10-31T07:00:41.152" v="147" actId="1076"/>
        <pc:sldMkLst>
          <pc:docMk/>
          <pc:sldMk cId="104677961" sldId="642"/>
        </pc:sldMkLst>
        <pc:spChg chg="mod">
          <ac:chgData name="Somkiat Kitjongthawonkul" userId="5eb8df60-08bc-404a-89db-e3ac1a8c8e39" providerId="ADAL" clId="{7A797C95-7EF0-4F7C-A163-DFC0C2204495}" dt="2021-10-31T07:00:41.152" v="147" actId="1076"/>
          <ac:spMkLst>
            <pc:docMk/>
            <pc:sldMk cId="104677961" sldId="642"/>
            <ac:spMk id="28674" creationId="{00000000-0000-0000-0000-000000000000}"/>
          </ac:spMkLst>
        </pc:spChg>
        <pc:spChg chg="del mod">
          <ac:chgData name="Somkiat Kitjongthawonkul" userId="5eb8df60-08bc-404a-89db-e3ac1a8c8e39" providerId="ADAL" clId="{7A797C95-7EF0-4F7C-A163-DFC0C2204495}" dt="2021-10-31T07:00:34.897" v="145" actId="478"/>
          <ac:spMkLst>
            <pc:docMk/>
            <pc:sldMk cId="104677961" sldId="642"/>
            <ac:spMk id="28676" creationId="{00000000-0000-0000-0000-000000000000}"/>
          </ac:spMkLst>
        </pc:spChg>
      </pc:sldChg>
      <pc:sldChg chg="delSp modSp add mod">
        <pc:chgData name="Somkiat Kitjongthawonkul" userId="5eb8df60-08bc-404a-89db-e3ac1a8c8e39" providerId="ADAL" clId="{7A797C95-7EF0-4F7C-A163-DFC0C2204495}" dt="2021-10-31T07:06:53.978" v="237" actId="478"/>
        <pc:sldMkLst>
          <pc:docMk/>
          <pc:sldMk cId="846356184" sldId="643"/>
        </pc:sldMkLst>
        <pc:spChg chg="del">
          <ac:chgData name="Somkiat Kitjongthawonkul" userId="5eb8df60-08bc-404a-89db-e3ac1a8c8e39" providerId="ADAL" clId="{7A797C95-7EF0-4F7C-A163-DFC0C2204495}" dt="2021-10-31T07:02:00.431" v="172" actId="478"/>
          <ac:spMkLst>
            <pc:docMk/>
            <pc:sldMk cId="846356184" sldId="643"/>
            <ac:spMk id="5" creationId="{00000000-0000-0000-0000-000000000000}"/>
          </ac:spMkLst>
        </pc:spChg>
        <pc:spChg chg="mod">
          <ac:chgData name="Somkiat Kitjongthawonkul" userId="5eb8df60-08bc-404a-89db-e3ac1a8c8e39" providerId="ADAL" clId="{7A797C95-7EF0-4F7C-A163-DFC0C2204495}" dt="2021-10-31T07:01:57.541" v="171" actId="14100"/>
          <ac:spMkLst>
            <pc:docMk/>
            <pc:sldMk cId="846356184" sldId="643"/>
            <ac:spMk id="28674" creationId="{00000000-0000-0000-0000-000000000000}"/>
          </ac:spMkLst>
        </pc:spChg>
        <pc:spChg chg="del mod">
          <ac:chgData name="Somkiat Kitjongthawonkul" userId="5eb8df60-08bc-404a-89db-e3ac1a8c8e39" providerId="ADAL" clId="{7A797C95-7EF0-4F7C-A163-DFC0C2204495}" dt="2021-10-31T07:06:53.978" v="237" actId="478"/>
          <ac:spMkLst>
            <pc:docMk/>
            <pc:sldMk cId="846356184" sldId="643"/>
            <ac:spMk id="28676" creationId="{00000000-0000-0000-0000-000000000000}"/>
          </ac:spMkLst>
        </pc:spChg>
        <pc:picChg chg="mod">
          <ac:chgData name="Somkiat Kitjongthawonkul" userId="5eb8df60-08bc-404a-89db-e3ac1a8c8e39" providerId="ADAL" clId="{7A797C95-7EF0-4F7C-A163-DFC0C2204495}" dt="2021-10-31T07:02:05.415" v="173" actId="1076"/>
          <ac:picMkLst>
            <pc:docMk/>
            <pc:sldMk cId="846356184" sldId="643"/>
            <ac:picMk id="1026" creationId="{00000000-0000-0000-0000-000000000000}"/>
          </ac:picMkLst>
        </pc:picChg>
      </pc:sldChg>
      <pc:sldChg chg="delSp modSp add mod">
        <pc:chgData name="Somkiat Kitjongthawonkul" userId="5eb8df60-08bc-404a-89db-e3ac1a8c8e39" providerId="ADAL" clId="{7A797C95-7EF0-4F7C-A163-DFC0C2204495}" dt="2021-10-31T07:06:06.443" v="230" actId="14100"/>
        <pc:sldMkLst>
          <pc:docMk/>
          <pc:sldMk cId="2249352238" sldId="644"/>
        </pc:sldMkLst>
        <pc:spChg chg="mod">
          <ac:chgData name="Somkiat Kitjongthawonkul" userId="5eb8df60-08bc-404a-89db-e3ac1a8c8e39" providerId="ADAL" clId="{7A797C95-7EF0-4F7C-A163-DFC0C2204495}" dt="2021-10-31T07:06:06.443" v="230" actId="14100"/>
          <ac:spMkLst>
            <pc:docMk/>
            <pc:sldMk cId="2249352238" sldId="644"/>
            <ac:spMk id="28674" creationId="{00000000-0000-0000-0000-000000000000}"/>
          </ac:spMkLst>
        </pc:spChg>
        <pc:spChg chg="del mod">
          <ac:chgData name="Somkiat Kitjongthawonkul" userId="5eb8df60-08bc-404a-89db-e3ac1a8c8e39" providerId="ADAL" clId="{7A797C95-7EF0-4F7C-A163-DFC0C2204495}" dt="2021-10-31T07:05:45.365" v="214" actId="478"/>
          <ac:spMkLst>
            <pc:docMk/>
            <pc:sldMk cId="2249352238" sldId="644"/>
            <ac:spMk id="28676" creationId="{00000000-0000-0000-0000-000000000000}"/>
          </ac:spMkLst>
        </pc:spChg>
      </pc:sldChg>
      <pc:sldChg chg="delSp modSp add mod">
        <pc:chgData name="Somkiat Kitjongthawonkul" userId="5eb8df60-08bc-404a-89db-e3ac1a8c8e39" providerId="ADAL" clId="{7A797C95-7EF0-4F7C-A163-DFC0C2204495}" dt="2021-10-31T07:03:26.403" v="190" actId="14100"/>
        <pc:sldMkLst>
          <pc:docMk/>
          <pc:sldMk cId="2100611237" sldId="645"/>
        </pc:sldMkLst>
        <pc:spChg chg="mod">
          <ac:chgData name="Somkiat Kitjongthawonkul" userId="5eb8df60-08bc-404a-89db-e3ac1a8c8e39" providerId="ADAL" clId="{7A797C95-7EF0-4F7C-A163-DFC0C2204495}" dt="2021-10-31T07:03:26.403" v="190" actId="14100"/>
          <ac:spMkLst>
            <pc:docMk/>
            <pc:sldMk cId="2100611237" sldId="645"/>
            <ac:spMk id="28674" creationId="{00000000-0000-0000-0000-000000000000}"/>
          </ac:spMkLst>
        </pc:spChg>
        <pc:spChg chg="del mod">
          <ac:chgData name="Somkiat Kitjongthawonkul" userId="5eb8df60-08bc-404a-89db-e3ac1a8c8e39" providerId="ADAL" clId="{7A797C95-7EF0-4F7C-A163-DFC0C2204495}" dt="2021-10-31T07:03:20.056" v="188" actId="478"/>
          <ac:spMkLst>
            <pc:docMk/>
            <pc:sldMk cId="2100611237" sldId="645"/>
            <ac:spMk id="28676" creationId="{00000000-0000-0000-0000-000000000000}"/>
          </ac:spMkLst>
        </pc:spChg>
      </pc:sldChg>
      <pc:sldChg chg="delSp modSp add mod">
        <pc:chgData name="Somkiat Kitjongthawonkul" userId="5eb8df60-08bc-404a-89db-e3ac1a8c8e39" providerId="ADAL" clId="{7A797C95-7EF0-4F7C-A163-DFC0C2204495}" dt="2021-10-31T07:06:26.023" v="235" actId="478"/>
        <pc:sldMkLst>
          <pc:docMk/>
          <pc:sldMk cId="3190445604" sldId="646"/>
        </pc:sldMkLst>
        <pc:spChg chg="del mod">
          <ac:chgData name="Somkiat Kitjongthawonkul" userId="5eb8df60-08bc-404a-89db-e3ac1a8c8e39" providerId="ADAL" clId="{7A797C95-7EF0-4F7C-A163-DFC0C2204495}" dt="2021-10-31T07:06:26.023" v="235" actId="478"/>
          <ac:spMkLst>
            <pc:docMk/>
            <pc:sldMk cId="3190445604" sldId="646"/>
            <ac:spMk id="5" creationId="{00000000-0000-0000-0000-000000000000}"/>
          </ac:spMkLst>
        </pc:spChg>
        <pc:spChg chg="mod">
          <ac:chgData name="Somkiat Kitjongthawonkul" userId="5eb8df60-08bc-404a-89db-e3ac1a8c8e39" providerId="ADAL" clId="{7A797C95-7EF0-4F7C-A163-DFC0C2204495}" dt="2021-10-31T07:06:20.440" v="234" actId="20577"/>
          <ac:spMkLst>
            <pc:docMk/>
            <pc:sldMk cId="3190445604" sldId="646"/>
            <ac:spMk id="555010" creationId="{00000000-0000-0000-0000-000000000000}"/>
          </ac:spMkLst>
        </pc:spChg>
        <pc:spChg chg="mod">
          <ac:chgData name="Somkiat Kitjongthawonkul" userId="5eb8df60-08bc-404a-89db-e3ac1a8c8e39" providerId="ADAL" clId="{7A797C95-7EF0-4F7C-A163-DFC0C2204495}" dt="2021-10-31T06:57:49.166" v="35" actId="27636"/>
          <ac:spMkLst>
            <pc:docMk/>
            <pc:sldMk cId="3190445604" sldId="646"/>
            <ac:spMk id="555011" creationId="{00000000-0000-0000-0000-000000000000}"/>
          </ac:spMkLst>
        </pc:spChg>
      </pc:sldChg>
      <pc:sldChg chg="delSp modSp add mod">
        <pc:chgData name="Somkiat Kitjongthawonkul" userId="5eb8df60-08bc-404a-89db-e3ac1a8c8e39" providerId="ADAL" clId="{7A797C95-7EF0-4F7C-A163-DFC0C2204495}" dt="2021-10-31T07:04:12.491" v="199" actId="478"/>
        <pc:sldMkLst>
          <pc:docMk/>
          <pc:sldMk cId="293384284" sldId="647"/>
        </pc:sldMkLst>
        <pc:spChg chg="mod">
          <ac:chgData name="Somkiat Kitjongthawonkul" userId="5eb8df60-08bc-404a-89db-e3ac1a8c8e39" providerId="ADAL" clId="{7A797C95-7EF0-4F7C-A163-DFC0C2204495}" dt="2021-10-31T07:04:07.975" v="198" actId="14100"/>
          <ac:spMkLst>
            <pc:docMk/>
            <pc:sldMk cId="293384284" sldId="647"/>
            <ac:spMk id="28674" creationId="{00000000-0000-0000-0000-000000000000}"/>
          </ac:spMkLst>
        </pc:spChg>
        <pc:spChg chg="del mod">
          <ac:chgData name="Somkiat Kitjongthawonkul" userId="5eb8df60-08bc-404a-89db-e3ac1a8c8e39" providerId="ADAL" clId="{7A797C95-7EF0-4F7C-A163-DFC0C2204495}" dt="2021-10-31T07:04:12.491" v="199" actId="478"/>
          <ac:spMkLst>
            <pc:docMk/>
            <pc:sldMk cId="293384284" sldId="647"/>
            <ac:spMk id="28676" creationId="{00000000-0000-0000-0000-000000000000}"/>
          </ac:spMkLst>
        </pc:spChg>
      </pc:sldChg>
      <pc:sldChg chg="delSp modSp add">
        <pc:chgData name="Somkiat Kitjongthawonkul" userId="5eb8df60-08bc-404a-89db-e3ac1a8c8e39" providerId="ADAL" clId="{7A797C95-7EF0-4F7C-A163-DFC0C2204495}" dt="2021-10-31T07:14:25.693" v="324" actId="478"/>
        <pc:sldMkLst>
          <pc:docMk/>
          <pc:sldMk cId="4003624648" sldId="648"/>
        </pc:sldMkLst>
        <pc:spChg chg="mod">
          <ac:chgData name="Somkiat Kitjongthawonkul" userId="5eb8df60-08bc-404a-89db-e3ac1a8c8e39" providerId="ADAL" clId="{7A797C95-7EF0-4F7C-A163-DFC0C2204495}" dt="2021-10-31T07:14:22.536" v="323" actId="27636"/>
          <ac:spMkLst>
            <pc:docMk/>
            <pc:sldMk cId="4003624648" sldId="648"/>
            <ac:spMk id="2" creationId="{00000000-0000-0000-0000-000000000000}"/>
          </ac:spMkLst>
        </pc:spChg>
        <pc:spChg chg="del mod">
          <ac:chgData name="Somkiat Kitjongthawonkul" userId="5eb8df60-08bc-404a-89db-e3ac1a8c8e39" providerId="ADAL" clId="{7A797C95-7EF0-4F7C-A163-DFC0C2204495}" dt="2021-10-31T07:14:25.693" v="324" actId="478"/>
          <ac:spMkLst>
            <pc:docMk/>
            <pc:sldMk cId="4003624648" sldId="648"/>
            <ac:spMk id="4" creationId="{00000000-0000-0000-0000-000000000000}"/>
          </ac:spMkLst>
        </pc:spChg>
      </pc:sldChg>
      <pc:sldChg chg="delSp modSp add">
        <pc:chgData name="Somkiat Kitjongthawonkul" userId="5eb8df60-08bc-404a-89db-e3ac1a8c8e39" providerId="ADAL" clId="{7A797C95-7EF0-4F7C-A163-DFC0C2204495}" dt="2021-10-31T07:14:46.487" v="327" actId="478"/>
        <pc:sldMkLst>
          <pc:docMk/>
          <pc:sldMk cId="3762209575" sldId="649"/>
        </pc:sldMkLst>
        <pc:spChg chg="mod">
          <ac:chgData name="Somkiat Kitjongthawonkul" userId="5eb8df60-08bc-404a-89db-e3ac1a8c8e39" providerId="ADAL" clId="{7A797C95-7EF0-4F7C-A163-DFC0C2204495}" dt="2021-10-31T07:14:38.950" v="326" actId="27636"/>
          <ac:spMkLst>
            <pc:docMk/>
            <pc:sldMk cId="3762209575" sldId="649"/>
            <ac:spMk id="2" creationId="{00000000-0000-0000-0000-000000000000}"/>
          </ac:spMkLst>
        </pc:spChg>
        <pc:spChg chg="del mod">
          <ac:chgData name="Somkiat Kitjongthawonkul" userId="5eb8df60-08bc-404a-89db-e3ac1a8c8e39" providerId="ADAL" clId="{7A797C95-7EF0-4F7C-A163-DFC0C2204495}" dt="2021-10-31T07:14:46.487" v="327" actId="478"/>
          <ac:spMkLst>
            <pc:docMk/>
            <pc:sldMk cId="3762209575" sldId="649"/>
            <ac:spMk id="4" creationId="{00000000-0000-0000-0000-000000000000}"/>
          </ac:spMkLst>
        </pc:spChg>
      </pc:sldChg>
      <pc:sldChg chg="delSp modSp add">
        <pc:chgData name="Somkiat Kitjongthawonkul" userId="5eb8df60-08bc-404a-89db-e3ac1a8c8e39" providerId="ADAL" clId="{7A797C95-7EF0-4F7C-A163-DFC0C2204495}" dt="2021-10-31T07:14:55.424" v="330" actId="478"/>
        <pc:sldMkLst>
          <pc:docMk/>
          <pc:sldMk cId="2444739913" sldId="650"/>
        </pc:sldMkLst>
        <pc:spChg chg="mod">
          <ac:chgData name="Somkiat Kitjongthawonkul" userId="5eb8df60-08bc-404a-89db-e3ac1a8c8e39" providerId="ADAL" clId="{7A797C95-7EF0-4F7C-A163-DFC0C2204495}" dt="2021-10-31T07:14:52.798" v="329" actId="27636"/>
          <ac:spMkLst>
            <pc:docMk/>
            <pc:sldMk cId="2444739913" sldId="650"/>
            <ac:spMk id="2" creationId="{00000000-0000-0000-0000-000000000000}"/>
          </ac:spMkLst>
        </pc:spChg>
        <pc:spChg chg="del mod">
          <ac:chgData name="Somkiat Kitjongthawonkul" userId="5eb8df60-08bc-404a-89db-e3ac1a8c8e39" providerId="ADAL" clId="{7A797C95-7EF0-4F7C-A163-DFC0C2204495}" dt="2021-10-31T07:14:55.424" v="330" actId="478"/>
          <ac:spMkLst>
            <pc:docMk/>
            <pc:sldMk cId="2444739913" sldId="650"/>
            <ac:spMk id="4" creationId="{00000000-0000-0000-0000-000000000000}"/>
          </ac:spMkLst>
        </pc:spChg>
      </pc:sldChg>
      <pc:sldChg chg="delSp modSp add">
        <pc:chgData name="Somkiat Kitjongthawonkul" userId="5eb8df60-08bc-404a-89db-e3ac1a8c8e39" providerId="ADAL" clId="{7A797C95-7EF0-4F7C-A163-DFC0C2204495}" dt="2021-10-31T07:15:21.240" v="333" actId="27636"/>
        <pc:sldMkLst>
          <pc:docMk/>
          <pc:sldMk cId="1807695720" sldId="651"/>
        </pc:sldMkLst>
        <pc:spChg chg="mod">
          <ac:chgData name="Somkiat Kitjongthawonkul" userId="5eb8df60-08bc-404a-89db-e3ac1a8c8e39" providerId="ADAL" clId="{7A797C95-7EF0-4F7C-A163-DFC0C2204495}" dt="2021-10-31T07:15:21.240" v="333" actId="27636"/>
          <ac:spMkLst>
            <pc:docMk/>
            <pc:sldMk cId="1807695720" sldId="651"/>
            <ac:spMk id="35842" creationId="{00000000-0000-0000-0000-000000000000}"/>
          </ac:spMkLst>
        </pc:spChg>
        <pc:spChg chg="del mod">
          <ac:chgData name="Somkiat Kitjongthawonkul" userId="5eb8df60-08bc-404a-89db-e3ac1a8c8e39" providerId="ADAL" clId="{7A797C95-7EF0-4F7C-A163-DFC0C2204495}" dt="2021-10-31T07:15:17.515" v="331" actId="478"/>
          <ac:spMkLst>
            <pc:docMk/>
            <pc:sldMk cId="1807695720" sldId="651"/>
            <ac:spMk id="35844" creationId="{00000000-0000-0000-0000-000000000000}"/>
          </ac:spMkLst>
        </pc:spChg>
      </pc:sldChg>
      <pc:sldChg chg="delSp modSp add mod">
        <pc:chgData name="Somkiat Kitjongthawonkul" userId="5eb8df60-08bc-404a-89db-e3ac1a8c8e39" providerId="ADAL" clId="{7A797C95-7EF0-4F7C-A163-DFC0C2204495}" dt="2021-10-31T07:15:47.128" v="339" actId="1076"/>
        <pc:sldMkLst>
          <pc:docMk/>
          <pc:sldMk cId="2906012644" sldId="652"/>
        </pc:sldMkLst>
        <pc:spChg chg="del mod">
          <ac:chgData name="Somkiat Kitjongthawonkul" userId="5eb8df60-08bc-404a-89db-e3ac1a8c8e39" providerId="ADAL" clId="{7A797C95-7EF0-4F7C-A163-DFC0C2204495}" dt="2021-10-31T07:15:36.257" v="338" actId="478"/>
          <ac:spMkLst>
            <pc:docMk/>
            <pc:sldMk cId="2906012644" sldId="652"/>
            <ac:spMk id="4" creationId="{00000000-0000-0000-0000-000000000000}"/>
          </ac:spMkLst>
        </pc:spChg>
        <pc:spChg chg="mod">
          <ac:chgData name="Somkiat Kitjongthawonkul" userId="5eb8df60-08bc-404a-89db-e3ac1a8c8e39" providerId="ADAL" clId="{7A797C95-7EF0-4F7C-A163-DFC0C2204495}" dt="2021-10-31T07:15:47.128" v="339" actId="1076"/>
          <ac:spMkLst>
            <pc:docMk/>
            <pc:sldMk cId="2906012644" sldId="652"/>
            <ac:spMk id="565250" creationId="{00000000-0000-0000-0000-000000000000}"/>
          </ac:spMkLst>
        </pc:spChg>
        <pc:spChg chg="mod">
          <ac:chgData name="Somkiat Kitjongthawonkul" userId="5eb8df60-08bc-404a-89db-e3ac1a8c8e39" providerId="ADAL" clId="{7A797C95-7EF0-4F7C-A163-DFC0C2204495}" dt="2021-10-31T06:58:10.981" v="73" actId="27636"/>
          <ac:spMkLst>
            <pc:docMk/>
            <pc:sldMk cId="2906012644" sldId="652"/>
            <ac:spMk id="565251" creationId="{00000000-0000-0000-0000-000000000000}"/>
          </ac:spMkLst>
        </pc:spChg>
      </pc:sldChg>
      <pc:sldChg chg="delSp modSp add mod">
        <pc:chgData name="Somkiat Kitjongthawonkul" userId="5eb8df60-08bc-404a-89db-e3ac1a8c8e39" providerId="ADAL" clId="{7A797C95-7EF0-4F7C-A163-DFC0C2204495}" dt="2021-10-31T07:16:10.633" v="347" actId="1076"/>
        <pc:sldMkLst>
          <pc:docMk/>
          <pc:sldMk cId="2807140695" sldId="653"/>
        </pc:sldMkLst>
        <pc:spChg chg="mod">
          <ac:chgData name="Somkiat Kitjongthawonkul" userId="5eb8df60-08bc-404a-89db-e3ac1a8c8e39" providerId="ADAL" clId="{7A797C95-7EF0-4F7C-A163-DFC0C2204495}" dt="2021-10-31T07:16:08.429" v="346" actId="27636"/>
          <ac:spMkLst>
            <pc:docMk/>
            <pc:sldMk cId="2807140695" sldId="653"/>
            <ac:spMk id="35842" creationId="{00000000-0000-0000-0000-000000000000}"/>
          </ac:spMkLst>
        </pc:spChg>
        <pc:spChg chg="del mod">
          <ac:chgData name="Somkiat Kitjongthawonkul" userId="5eb8df60-08bc-404a-89db-e3ac1a8c8e39" providerId="ADAL" clId="{7A797C95-7EF0-4F7C-A163-DFC0C2204495}" dt="2021-10-31T07:16:04.588" v="344" actId="478"/>
          <ac:spMkLst>
            <pc:docMk/>
            <pc:sldMk cId="2807140695" sldId="653"/>
            <ac:spMk id="35844" creationId="{00000000-0000-0000-0000-000000000000}"/>
          </ac:spMkLst>
        </pc:spChg>
        <pc:picChg chg="mod">
          <ac:chgData name="Somkiat Kitjongthawonkul" userId="5eb8df60-08bc-404a-89db-e3ac1a8c8e39" providerId="ADAL" clId="{7A797C95-7EF0-4F7C-A163-DFC0C2204495}" dt="2021-10-31T07:16:10.633" v="347" actId="1076"/>
          <ac:picMkLst>
            <pc:docMk/>
            <pc:sldMk cId="2807140695" sldId="653"/>
            <ac:picMk id="5" creationId="{00000000-0000-0000-0000-000000000000}"/>
          </ac:picMkLst>
        </pc:picChg>
      </pc:sldChg>
      <pc:sldChg chg="delSp modSp add mod">
        <pc:chgData name="Somkiat Kitjongthawonkul" userId="5eb8df60-08bc-404a-89db-e3ac1a8c8e39" providerId="ADAL" clId="{7A797C95-7EF0-4F7C-A163-DFC0C2204495}" dt="2021-10-31T07:16:22.526" v="352" actId="478"/>
        <pc:sldMkLst>
          <pc:docMk/>
          <pc:sldMk cId="1329729895" sldId="654"/>
        </pc:sldMkLst>
        <pc:spChg chg="del mod">
          <ac:chgData name="Somkiat Kitjongthawonkul" userId="5eb8df60-08bc-404a-89db-e3ac1a8c8e39" providerId="ADAL" clId="{7A797C95-7EF0-4F7C-A163-DFC0C2204495}" dt="2021-10-31T07:16:22.526" v="352" actId="478"/>
          <ac:spMkLst>
            <pc:docMk/>
            <pc:sldMk cId="1329729895" sldId="654"/>
            <ac:spMk id="4" creationId="{00000000-0000-0000-0000-000000000000}"/>
          </ac:spMkLst>
        </pc:spChg>
        <pc:spChg chg="mod">
          <ac:chgData name="Somkiat Kitjongthawonkul" userId="5eb8df60-08bc-404a-89db-e3ac1a8c8e39" providerId="ADAL" clId="{7A797C95-7EF0-4F7C-A163-DFC0C2204495}" dt="2021-10-31T07:16:18.776" v="351" actId="20577"/>
          <ac:spMkLst>
            <pc:docMk/>
            <pc:sldMk cId="1329729895" sldId="654"/>
            <ac:spMk id="568322" creationId="{00000000-0000-0000-0000-000000000000}"/>
          </ac:spMkLst>
        </pc:spChg>
        <pc:spChg chg="mod">
          <ac:chgData name="Somkiat Kitjongthawonkul" userId="5eb8df60-08bc-404a-89db-e3ac1a8c8e39" providerId="ADAL" clId="{7A797C95-7EF0-4F7C-A163-DFC0C2204495}" dt="2021-10-31T06:58:13.282" v="79" actId="27636"/>
          <ac:spMkLst>
            <pc:docMk/>
            <pc:sldMk cId="1329729895" sldId="654"/>
            <ac:spMk id="568323" creationId="{00000000-0000-0000-0000-000000000000}"/>
          </ac:spMkLst>
        </pc:spChg>
      </pc:sldChg>
      <pc:sldChg chg="delSp modSp add mod delAnim">
        <pc:chgData name="Somkiat Kitjongthawonkul" userId="5eb8df60-08bc-404a-89db-e3ac1a8c8e39" providerId="ADAL" clId="{7A797C95-7EF0-4F7C-A163-DFC0C2204495}" dt="2021-10-31T07:17:43.990" v="372" actId="1076"/>
        <pc:sldMkLst>
          <pc:docMk/>
          <pc:sldMk cId="1337896828" sldId="655"/>
        </pc:sldMkLst>
        <pc:spChg chg="del mod">
          <ac:chgData name="Somkiat Kitjongthawonkul" userId="5eb8df60-08bc-404a-89db-e3ac1a8c8e39" providerId="ADAL" clId="{7A797C95-7EF0-4F7C-A163-DFC0C2204495}" dt="2021-10-31T07:17:40.263" v="370" actId="478"/>
          <ac:spMkLst>
            <pc:docMk/>
            <pc:sldMk cId="1337896828" sldId="655"/>
            <ac:spMk id="6" creationId="{00000000-0000-0000-0000-000000000000}"/>
          </ac:spMkLst>
        </pc:spChg>
        <pc:spChg chg="mod">
          <ac:chgData name="Somkiat Kitjongthawonkul" userId="5eb8df60-08bc-404a-89db-e3ac1a8c8e39" providerId="ADAL" clId="{7A797C95-7EF0-4F7C-A163-DFC0C2204495}" dt="2021-10-31T07:17:34.370" v="368" actId="20577"/>
          <ac:spMkLst>
            <pc:docMk/>
            <pc:sldMk cId="1337896828" sldId="655"/>
            <ac:spMk id="576518" creationId="{00000000-0000-0000-0000-000000000000}"/>
          </ac:spMkLst>
        </pc:spChg>
        <pc:picChg chg="del">
          <ac:chgData name="Somkiat Kitjongthawonkul" userId="5eb8df60-08bc-404a-89db-e3ac1a8c8e39" providerId="ADAL" clId="{7A797C95-7EF0-4F7C-A163-DFC0C2204495}" dt="2021-10-31T07:17:37.863" v="369" actId="478"/>
          <ac:picMkLst>
            <pc:docMk/>
            <pc:sldMk cId="1337896828" sldId="655"/>
            <ac:picMk id="7" creationId="{00000000-0000-0000-0000-000000000000}"/>
          </ac:picMkLst>
        </pc:picChg>
        <pc:picChg chg="mod">
          <ac:chgData name="Somkiat Kitjongthawonkul" userId="5eb8df60-08bc-404a-89db-e3ac1a8c8e39" providerId="ADAL" clId="{7A797C95-7EF0-4F7C-A163-DFC0C2204495}" dt="2021-10-31T07:17:43.990" v="372" actId="1076"/>
          <ac:picMkLst>
            <pc:docMk/>
            <pc:sldMk cId="1337896828" sldId="655"/>
            <ac:picMk id="576516" creationId="{00000000-0000-0000-0000-000000000000}"/>
          </ac:picMkLst>
        </pc:picChg>
      </pc:sldChg>
      <pc:sldChg chg="delSp modSp add mod">
        <pc:chgData name="Somkiat Kitjongthawonkul" userId="5eb8df60-08bc-404a-89db-e3ac1a8c8e39" providerId="ADAL" clId="{7A797C95-7EF0-4F7C-A163-DFC0C2204495}" dt="2021-10-31T07:18:38.978" v="391" actId="1076"/>
        <pc:sldMkLst>
          <pc:docMk/>
          <pc:sldMk cId="1079995772" sldId="656"/>
        </pc:sldMkLst>
        <pc:spChg chg="mod">
          <ac:chgData name="Somkiat Kitjongthawonkul" userId="5eb8df60-08bc-404a-89db-e3ac1a8c8e39" providerId="ADAL" clId="{7A797C95-7EF0-4F7C-A163-DFC0C2204495}" dt="2021-10-31T07:18:29.567" v="389" actId="1076"/>
          <ac:spMkLst>
            <pc:docMk/>
            <pc:sldMk cId="1079995772" sldId="656"/>
            <ac:spMk id="35842" creationId="{00000000-0000-0000-0000-000000000000}"/>
          </ac:spMkLst>
        </pc:spChg>
        <pc:spChg chg="del mod">
          <ac:chgData name="Somkiat Kitjongthawonkul" userId="5eb8df60-08bc-404a-89db-e3ac1a8c8e39" providerId="ADAL" clId="{7A797C95-7EF0-4F7C-A163-DFC0C2204495}" dt="2021-10-31T07:18:34.025" v="390" actId="478"/>
          <ac:spMkLst>
            <pc:docMk/>
            <pc:sldMk cId="1079995772" sldId="656"/>
            <ac:spMk id="35844" creationId="{00000000-0000-0000-0000-000000000000}"/>
          </ac:spMkLst>
        </pc:spChg>
        <pc:picChg chg="mod">
          <ac:chgData name="Somkiat Kitjongthawonkul" userId="5eb8df60-08bc-404a-89db-e3ac1a8c8e39" providerId="ADAL" clId="{7A797C95-7EF0-4F7C-A163-DFC0C2204495}" dt="2021-10-31T07:18:38.978" v="391" actId="1076"/>
          <ac:picMkLst>
            <pc:docMk/>
            <pc:sldMk cId="1079995772" sldId="656"/>
            <ac:picMk id="5" creationId="{00000000-0000-0000-0000-000000000000}"/>
          </ac:picMkLst>
        </pc:picChg>
      </pc:sldChg>
      <pc:sldChg chg="delSp modSp add mod">
        <pc:chgData name="Somkiat Kitjongthawonkul" userId="5eb8df60-08bc-404a-89db-e3ac1a8c8e39" providerId="ADAL" clId="{7A797C95-7EF0-4F7C-A163-DFC0C2204495}" dt="2021-10-31T07:18:54.728" v="396" actId="478"/>
        <pc:sldMkLst>
          <pc:docMk/>
          <pc:sldMk cId="3802387489" sldId="657"/>
        </pc:sldMkLst>
        <pc:spChg chg="del mod">
          <ac:chgData name="Somkiat Kitjongthawonkul" userId="5eb8df60-08bc-404a-89db-e3ac1a8c8e39" providerId="ADAL" clId="{7A797C95-7EF0-4F7C-A163-DFC0C2204495}" dt="2021-10-31T07:18:54.728" v="396" actId="478"/>
          <ac:spMkLst>
            <pc:docMk/>
            <pc:sldMk cId="3802387489" sldId="657"/>
            <ac:spMk id="4" creationId="{00000000-0000-0000-0000-000000000000}"/>
          </ac:spMkLst>
        </pc:spChg>
        <pc:spChg chg="mod">
          <ac:chgData name="Somkiat Kitjongthawonkul" userId="5eb8df60-08bc-404a-89db-e3ac1a8c8e39" providerId="ADAL" clId="{7A797C95-7EF0-4F7C-A163-DFC0C2204495}" dt="2021-10-31T06:58:20.820" v="99" actId="27636"/>
          <ac:spMkLst>
            <pc:docMk/>
            <pc:sldMk cId="3802387489" sldId="657"/>
            <ac:spMk id="582659" creationId="{00000000-0000-0000-0000-000000000000}"/>
          </ac:spMkLst>
        </pc:spChg>
        <pc:spChg chg="mod">
          <ac:chgData name="Somkiat Kitjongthawonkul" userId="5eb8df60-08bc-404a-89db-e3ac1a8c8e39" providerId="ADAL" clId="{7A797C95-7EF0-4F7C-A163-DFC0C2204495}" dt="2021-10-31T07:18:52.010" v="395" actId="20577"/>
          <ac:spMkLst>
            <pc:docMk/>
            <pc:sldMk cId="3802387489" sldId="657"/>
            <ac:spMk id="582661" creationId="{00000000-0000-0000-0000-000000000000}"/>
          </ac:spMkLst>
        </pc:spChg>
      </pc:sldChg>
      <pc:sldChg chg="delSp modSp add mod">
        <pc:chgData name="Somkiat Kitjongthawonkul" userId="5eb8df60-08bc-404a-89db-e3ac1a8c8e39" providerId="ADAL" clId="{7A797C95-7EF0-4F7C-A163-DFC0C2204495}" dt="2021-10-31T07:20:04.182" v="414" actId="1076"/>
        <pc:sldMkLst>
          <pc:docMk/>
          <pc:sldMk cId="1687154649" sldId="658"/>
        </pc:sldMkLst>
        <pc:spChg chg="mod">
          <ac:chgData name="Somkiat Kitjongthawonkul" userId="5eb8df60-08bc-404a-89db-e3ac1a8c8e39" providerId="ADAL" clId="{7A797C95-7EF0-4F7C-A163-DFC0C2204495}" dt="2021-10-31T07:19:58.885" v="412" actId="1076"/>
          <ac:spMkLst>
            <pc:docMk/>
            <pc:sldMk cId="1687154649" sldId="658"/>
            <ac:spMk id="35842" creationId="{00000000-0000-0000-0000-000000000000}"/>
          </ac:spMkLst>
        </pc:spChg>
        <pc:spChg chg="del mod">
          <ac:chgData name="Somkiat Kitjongthawonkul" userId="5eb8df60-08bc-404a-89db-e3ac1a8c8e39" providerId="ADAL" clId="{7A797C95-7EF0-4F7C-A163-DFC0C2204495}" dt="2021-10-31T07:20:02.453" v="413" actId="478"/>
          <ac:spMkLst>
            <pc:docMk/>
            <pc:sldMk cId="1687154649" sldId="658"/>
            <ac:spMk id="35844" creationId="{00000000-0000-0000-0000-000000000000}"/>
          </ac:spMkLst>
        </pc:spChg>
        <pc:picChg chg="mod">
          <ac:chgData name="Somkiat Kitjongthawonkul" userId="5eb8df60-08bc-404a-89db-e3ac1a8c8e39" providerId="ADAL" clId="{7A797C95-7EF0-4F7C-A163-DFC0C2204495}" dt="2021-10-31T07:20:04.182" v="414" actId="1076"/>
          <ac:picMkLst>
            <pc:docMk/>
            <pc:sldMk cId="1687154649" sldId="658"/>
            <ac:picMk id="5" creationId="{00000000-0000-0000-0000-000000000000}"/>
          </ac:picMkLst>
        </pc:picChg>
      </pc:sldChg>
      <pc:sldChg chg="delSp modSp add mod">
        <pc:chgData name="Somkiat Kitjongthawonkul" userId="5eb8df60-08bc-404a-89db-e3ac1a8c8e39" providerId="ADAL" clId="{7A797C95-7EF0-4F7C-A163-DFC0C2204495}" dt="2021-10-31T07:26:09.788" v="496" actId="478"/>
        <pc:sldMkLst>
          <pc:docMk/>
          <pc:sldMk cId="1862018591" sldId="659"/>
        </pc:sldMkLst>
        <pc:spChg chg="del">
          <ac:chgData name="Somkiat Kitjongthawonkul" userId="5eb8df60-08bc-404a-89db-e3ac1a8c8e39" providerId="ADAL" clId="{7A797C95-7EF0-4F7C-A163-DFC0C2204495}" dt="2021-10-31T07:26:09.788" v="496" actId="478"/>
          <ac:spMkLst>
            <pc:docMk/>
            <pc:sldMk cId="1862018591" sldId="659"/>
            <ac:spMk id="4" creationId="{00000000-0000-0000-0000-000000000000}"/>
          </ac:spMkLst>
        </pc:spChg>
        <pc:spChg chg="mod">
          <ac:chgData name="Somkiat Kitjongthawonkul" userId="5eb8df60-08bc-404a-89db-e3ac1a8c8e39" providerId="ADAL" clId="{7A797C95-7EF0-4F7C-A163-DFC0C2204495}" dt="2021-10-31T06:58:36.074" v="133" actId="27636"/>
          <ac:spMkLst>
            <pc:docMk/>
            <pc:sldMk cId="1862018591" sldId="659"/>
            <ac:spMk id="648197" creationId="{00000000-0000-0000-0000-000000000000}"/>
          </ac:spMkLst>
        </pc:spChg>
      </pc:sldChg>
      <pc:sldMasterChg chg="delSldLayout">
        <pc:chgData name="Somkiat Kitjongthawonkul" userId="5eb8df60-08bc-404a-89db-e3ac1a8c8e39" providerId="ADAL" clId="{7A797C95-7EF0-4F7C-A163-DFC0C2204495}" dt="2021-10-31T07:26:04.645" v="495" actId="2696"/>
        <pc:sldMasterMkLst>
          <pc:docMk/>
          <pc:sldMasterMk cId="3688979731" sldId="2147483660"/>
        </pc:sldMasterMkLst>
        <pc:sldLayoutChg chg="del">
          <pc:chgData name="Somkiat Kitjongthawonkul" userId="5eb8df60-08bc-404a-89db-e3ac1a8c8e39" providerId="ADAL" clId="{7A797C95-7EF0-4F7C-A163-DFC0C2204495}" dt="2021-10-31T07:26:04.645" v="495" actId="2696"/>
          <pc:sldLayoutMkLst>
            <pc:docMk/>
            <pc:sldMasterMk cId="3688979731" sldId="2147483660"/>
            <pc:sldLayoutMk cId="469809921" sldId="2147483662"/>
          </pc:sldLayoutMkLst>
        </pc:sldLayoutChg>
      </pc:sldMasterChg>
    </pc:docChg>
  </pc:docChgLst>
  <pc:docChgLst>
    <pc:chgData name="Somkiat Kitjongthawonkul" userId="5eb8df60-08bc-404a-89db-e3ac1a8c8e39" providerId="ADAL" clId="{0FDB2B94-D1E0-0647-8E44-D7C86DD7F979}"/>
    <pc:docChg chg="undo custSel delSld modSld addSection modSection">
      <pc:chgData name="Somkiat Kitjongthawonkul" userId="5eb8df60-08bc-404a-89db-e3ac1a8c8e39" providerId="ADAL" clId="{0FDB2B94-D1E0-0647-8E44-D7C86DD7F979}" dt="2022-04-19T07:39:41.028" v="1092" actId="2696"/>
      <pc:docMkLst>
        <pc:docMk/>
      </pc:docMkLst>
      <pc:sldChg chg="modSp mod">
        <pc:chgData name="Somkiat Kitjongthawonkul" userId="5eb8df60-08bc-404a-89db-e3ac1a8c8e39" providerId="ADAL" clId="{0FDB2B94-D1E0-0647-8E44-D7C86DD7F979}" dt="2022-04-19T00:45:53.616" v="788" actId="255"/>
        <pc:sldMkLst>
          <pc:docMk/>
          <pc:sldMk cId="2113959404" sldId="586"/>
        </pc:sldMkLst>
        <pc:spChg chg="mod">
          <ac:chgData name="Somkiat Kitjongthawonkul" userId="5eb8df60-08bc-404a-89db-e3ac1a8c8e39" providerId="ADAL" clId="{0FDB2B94-D1E0-0647-8E44-D7C86DD7F979}" dt="2022-04-19T00:45:53.616" v="788" actId="255"/>
          <ac:spMkLst>
            <pc:docMk/>
            <pc:sldMk cId="2113959404" sldId="586"/>
            <ac:spMk id="21508" creationId="{00000000-0000-0000-0000-000000000000}"/>
          </ac:spMkLst>
        </pc:spChg>
      </pc:sldChg>
      <pc:sldChg chg="modSp">
        <pc:chgData name="Somkiat Kitjongthawonkul" userId="5eb8df60-08bc-404a-89db-e3ac1a8c8e39" providerId="ADAL" clId="{0FDB2B94-D1E0-0647-8E44-D7C86DD7F979}" dt="2022-04-19T00:46:26.200" v="792" actId="1076"/>
        <pc:sldMkLst>
          <pc:docMk/>
          <pc:sldMk cId="3390416813" sldId="587"/>
        </pc:sldMkLst>
        <pc:spChg chg="mod">
          <ac:chgData name="Somkiat Kitjongthawonkul" userId="5eb8df60-08bc-404a-89db-e3ac1a8c8e39" providerId="ADAL" clId="{0FDB2B94-D1E0-0647-8E44-D7C86DD7F979}" dt="2022-04-19T00:46:20.684" v="790" actId="27636"/>
          <ac:spMkLst>
            <pc:docMk/>
            <pc:sldMk cId="3390416813" sldId="587"/>
            <ac:spMk id="23556" creationId="{00000000-0000-0000-0000-000000000000}"/>
          </ac:spMkLst>
        </pc:spChg>
        <pc:picChg chg="mod">
          <ac:chgData name="Somkiat Kitjongthawonkul" userId="5eb8df60-08bc-404a-89db-e3ac1a8c8e39" providerId="ADAL" clId="{0FDB2B94-D1E0-0647-8E44-D7C86DD7F979}" dt="2022-04-19T00:46:26.200" v="792" actId="1076"/>
          <ac:picMkLst>
            <pc:docMk/>
            <pc:sldMk cId="3390416813" sldId="587"/>
            <ac:picMk id="23557" creationId="{00000000-0000-0000-0000-000000000000}"/>
          </ac:picMkLst>
        </pc:picChg>
      </pc:sldChg>
      <pc:sldChg chg="addSp delSp modSp mod">
        <pc:chgData name="Somkiat Kitjongthawonkul" userId="5eb8df60-08bc-404a-89db-e3ac1a8c8e39" providerId="ADAL" clId="{0FDB2B94-D1E0-0647-8E44-D7C86DD7F979}" dt="2022-04-19T03:05:21.018" v="898" actId="20577"/>
        <pc:sldMkLst>
          <pc:docMk/>
          <pc:sldMk cId="79094780" sldId="588"/>
        </pc:sldMkLst>
        <pc:spChg chg="add del mod">
          <ac:chgData name="Somkiat Kitjongthawonkul" userId="5eb8df60-08bc-404a-89db-e3ac1a8c8e39" providerId="ADAL" clId="{0FDB2B94-D1E0-0647-8E44-D7C86DD7F979}" dt="2022-04-19T01:01:09.152" v="881" actId="1076"/>
          <ac:spMkLst>
            <pc:docMk/>
            <pc:sldMk cId="79094780" sldId="588"/>
            <ac:spMk id="2" creationId="{2755A5AD-D73F-87E9-997D-1EDF86774275}"/>
          </ac:spMkLst>
        </pc:spChg>
        <pc:spChg chg="mod">
          <ac:chgData name="Somkiat Kitjongthawonkul" userId="5eb8df60-08bc-404a-89db-e3ac1a8c8e39" providerId="ADAL" clId="{0FDB2B94-D1E0-0647-8E44-D7C86DD7F979}" dt="2022-04-19T03:05:21.018" v="898" actId="20577"/>
          <ac:spMkLst>
            <pc:docMk/>
            <pc:sldMk cId="79094780" sldId="588"/>
            <ac:spMk id="3" creationId="{00000000-0000-0000-0000-000000000000}"/>
          </ac:spMkLst>
        </pc:spChg>
      </pc:sldChg>
      <pc:sldChg chg="modSp mod">
        <pc:chgData name="Somkiat Kitjongthawonkul" userId="5eb8df60-08bc-404a-89db-e3ac1a8c8e39" providerId="ADAL" clId="{0FDB2B94-D1E0-0647-8E44-D7C86DD7F979}" dt="2022-04-19T03:00:00.268" v="891" actId="115"/>
        <pc:sldMkLst>
          <pc:docMk/>
          <pc:sldMk cId="825039890" sldId="628"/>
        </pc:sldMkLst>
        <pc:spChg chg="mod">
          <ac:chgData name="Somkiat Kitjongthawonkul" userId="5eb8df60-08bc-404a-89db-e3ac1a8c8e39" providerId="ADAL" clId="{0FDB2B94-D1E0-0647-8E44-D7C86DD7F979}" dt="2022-04-19T03:00:00.268" v="891" actId="115"/>
          <ac:spMkLst>
            <pc:docMk/>
            <pc:sldMk cId="825039890" sldId="628"/>
            <ac:spMk id="697349" creationId="{00000000-0000-0000-0000-000000000000}"/>
          </ac:spMkLst>
        </pc:spChg>
        <pc:spChg chg="mod">
          <ac:chgData name="Somkiat Kitjongthawonkul" userId="5eb8df60-08bc-404a-89db-e3ac1a8c8e39" providerId="ADAL" clId="{0FDB2B94-D1E0-0647-8E44-D7C86DD7F979}" dt="2022-04-19T02:59:02.617" v="889" actId="20577"/>
          <ac:spMkLst>
            <pc:docMk/>
            <pc:sldMk cId="825039890" sldId="628"/>
            <ac:spMk id="697353" creationId="{00000000-0000-0000-0000-000000000000}"/>
          </ac:spMkLst>
        </pc:spChg>
      </pc:sldChg>
      <pc:sldChg chg="addSp delSp modSp mod">
        <pc:chgData name="Somkiat Kitjongthawonkul" userId="5eb8df60-08bc-404a-89db-e3ac1a8c8e39" providerId="ADAL" clId="{0FDB2B94-D1E0-0647-8E44-D7C86DD7F979}" dt="2022-04-19T07:32:25.559" v="1091" actId="1076"/>
        <pc:sldMkLst>
          <pc:docMk/>
          <pc:sldMk cId="3288367229" sldId="633"/>
        </pc:sldMkLst>
        <pc:spChg chg="mod">
          <ac:chgData name="Somkiat Kitjongthawonkul" userId="5eb8df60-08bc-404a-89db-e3ac1a8c8e39" providerId="ADAL" clId="{0FDB2B94-D1E0-0647-8E44-D7C86DD7F979}" dt="2022-04-19T07:32:20.793" v="1090" actId="27636"/>
          <ac:spMkLst>
            <pc:docMk/>
            <pc:sldMk cId="3288367229" sldId="633"/>
            <ac:spMk id="12291" creationId="{00000000-0000-0000-0000-000000000000}"/>
          </ac:spMkLst>
        </pc:spChg>
        <pc:spChg chg="mod">
          <ac:chgData name="Somkiat Kitjongthawonkul" userId="5eb8df60-08bc-404a-89db-e3ac1a8c8e39" providerId="ADAL" clId="{0FDB2B94-D1E0-0647-8E44-D7C86DD7F979}" dt="2022-04-19T00:17:58.201" v="21" actId="114"/>
          <ac:spMkLst>
            <pc:docMk/>
            <pc:sldMk cId="3288367229" sldId="633"/>
            <ac:spMk id="13317" creationId="{00000000-0000-0000-0000-000000000000}"/>
          </ac:spMkLst>
        </pc:spChg>
        <pc:picChg chg="add mod">
          <ac:chgData name="Somkiat Kitjongthawonkul" userId="5eb8df60-08bc-404a-89db-e3ac1a8c8e39" providerId="ADAL" clId="{0FDB2B94-D1E0-0647-8E44-D7C86DD7F979}" dt="2022-04-19T07:32:25.559" v="1091" actId="1076"/>
          <ac:picMkLst>
            <pc:docMk/>
            <pc:sldMk cId="3288367229" sldId="633"/>
            <ac:picMk id="4" creationId="{0A86CA25-846F-1938-F967-CCEC047646EA}"/>
          </ac:picMkLst>
        </pc:picChg>
        <pc:picChg chg="del mod">
          <ac:chgData name="Somkiat Kitjongthawonkul" userId="5eb8df60-08bc-404a-89db-e3ac1a8c8e39" providerId="ADAL" clId="{0FDB2B94-D1E0-0647-8E44-D7C86DD7F979}" dt="2022-04-19T00:17:37.397" v="20" actId="478"/>
          <ac:picMkLst>
            <pc:docMk/>
            <pc:sldMk cId="3288367229" sldId="633"/>
            <ac:picMk id="6" creationId="{00000000-0000-0000-0000-000000000000}"/>
          </ac:picMkLst>
        </pc:picChg>
      </pc:sldChg>
      <pc:sldChg chg="modSp mod">
        <pc:chgData name="Somkiat Kitjongthawonkul" userId="5eb8df60-08bc-404a-89db-e3ac1a8c8e39" providerId="ADAL" clId="{0FDB2B94-D1E0-0647-8E44-D7C86DD7F979}" dt="2022-04-19T07:20:32.524" v="1075" actId="20577"/>
        <pc:sldMkLst>
          <pc:docMk/>
          <pc:sldMk cId="752951200" sldId="634"/>
        </pc:sldMkLst>
        <pc:spChg chg="mod">
          <ac:chgData name="Somkiat Kitjongthawonkul" userId="5eb8df60-08bc-404a-89db-e3ac1a8c8e39" providerId="ADAL" clId="{0FDB2B94-D1E0-0647-8E44-D7C86DD7F979}" dt="2022-04-19T07:20:32.524" v="1075" actId="20577"/>
          <ac:spMkLst>
            <pc:docMk/>
            <pc:sldMk cId="752951200" sldId="634"/>
            <ac:spMk id="15363" creationId="{00000000-0000-0000-0000-000000000000}"/>
          </ac:spMkLst>
        </pc:spChg>
        <pc:spChg chg="mod">
          <ac:chgData name="Somkiat Kitjongthawonkul" userId="5eb8df60-08bc-404a-89db-e3ac1a8c8e39" providerId="ADAL" clId="{0FDB2B94-D1E0-0647-8E44-D7C86DD7F979}" dt="2022-04-19T00:18:05.377" v="22" actId="114"/>
          <ac:spMkLst>
            <pc:docMk/>
            <pc:sldMk cId="752951200" sldId="634"/>
            <ac:spMk id="15364" creationId="{00000000-0000-0000-0000-000000000000}"/>
          </ac:spMkLst>
        </pc:spChg>
        <pc:picChg chg="mod">
          <ac:chgData name="Somkiat Kitjongthawonkul" userId="5eb8df60-08bc-404a-89db-e3ac1a8c8e39" providerId="ADAL" clId="{0FDB2B94-D1E0-0647-8E44-D7C86DD7F979}" dt="2022-04-19T07:20:23.932" v="1074" actId="1076"/>
          <ac:picMkLst>
            <pc:docMk/>
            <pc:sldMk cId="752951200" sldId="634"/>
            <ac:picMk id="15365" creationId="{00000000-0000-0000-0000-000000000000}"/>
          </ac:picMkLst>
        </pc:picChg>
      </pc:sldChg>
      <pc:sldChg chg="modSp mod">
        <pc:chgData name="Somkiat Kitjongthawonkul" userId="5eb8df60-08bc-404a-89db-e3ac1a8c8e39" providerId="ADAL" clId="{0FDB2B94-D1E0-0647-8E44-D7C86DD7F979}" dt="2022-04-19T00:20:45.837" v="23" actId="255"/>
        <pc:sldMkLst>
          <pc:docMk/>
          <pc:sldMk cId="2124975882" sldId="635"/>
        </pc:sldMkLst>
        <pc:spChg chg="mod">
          <ac:chgData name="Somkiat Kitjongthawonkul" userId="5eb8df60-08bc-404a-89db-e3ac1a8c8e39" providerId="ADAL" clId="{0FDB2B94-D1E0-0647-8E44-D7C86DD7F979}" dt="2022-04-19T00:20:45.837" v="23" actId="255"/>
          <ac:spMkLst>
            <pc:docMk/>
            <pc:sldMk cId="2124975882" sldId="635"/>
            <ac:spMk id="541703" creationId="{00000000-0000-0000-0000-000000000000}"/>
          </ac:spMkLst>
        </pc:spChg>
      </pc:sldChg>
      <pc:sldChg chg="modSp mod">
        <pc:chgData name="Somkiat Kitjongthawonkul" userId="5eb8df60-08bc-404a-89db-e3ac1a8c8e39" providerId="ADAL" clId="{0FDB2B94-D1E0-0647-8E44-D7C86DD7F979}" dt="2022-04-19T00:21:12.092" v="25" actId="1076"/>
        <pc:sldMkLst>
          <pc:docMk/>
          <pc:sldMk cId="1361161030" sldId="636"/>
        </pc:sldMkLst>
        <pc:picChg chg="mod">
          <ac:chgData name="Somkiat Kitjongthawonkul" userId="5eb8df60-08bc-404a-89db-e3ac1a8c8e39" providerId="ADAL" clId="{0FDB2B94-D1E0-0647-8E44-D7C86DD7F979}" dt="2022-04-19T00:21:12.092" v="25" actId="1076"/>
          <ac:picMkLst>
            <pc:docMk/>
            <pc:sldMk cId="1361161030" sldId="636"/>
            <ac:picMk id="1027" creationId="{00000000-0000-0000-0000-000000000000}"/>
          </ac:picMkLst>
        </pc:picChg>
      </pc:sldChg>
      <pc:sldChg chg="addSp modSp mod">
        <pc:chgData name="Somkiat Kitjongthawonkul" userId="5eb8df60-08bc-404a-89db-e3ac1a8c8e39" providerId="ADAL" clId="{0FDB2B94-D1E0-0647-8E44-D7C86DD7F979}" dt="2022-04-19T00:24:31.603" v="86" actId="20577"/>
        <pc:sldMkLst>
          <pc:docMk/>
          <pc:sldMk cId="2510715151" sldId="637"/>
        </pc:sldMkLst>
        <pc:spChg chg="add mod">
          <ac:chgData name="Somkiat Kitjongthawonkul" userId="5eb8df60-08bc-404a-89db-e3ac1a8c8e39" providerId="ADAL" clId="{0FDB2B94-D1E0-0647-8E44-D7C86DD7F979}" dt="2022-04-19T00:24:31.603" v="86" actId="20577"/>
          <ac:spMkLst>
            <pc:docMk/>
            <pc:sldMk cId="2510715151" sldId="637"/>
            <ac:spMk id="3" creationId="{C3C5E091-287D-332E-3519-AAB48BA0D747}"/>
          </ac:spMkLst>
        </pc:spChg>
      </pc:sldChg>
      <pc:sldChg chg="addSp modSp mod">
        <pc:chgData name="Somkiat Kitjongthawonkul" userId="5eb8df60-08bc-404a-89db-e3ac1a8c8e39" providerId="ADAL" clId="{0FDB2B94-D1E0-0647-8E44-D7C86DD7F979}" dt="2022-04-19T00:35:12.474" v="392" actId="14100"/>
        <pc:sldMkLst>
          <pc:docMk/>
          <pc:sldMk cId="2888424140" sldId="638"/>
        </pc:sldMkLst>
        <pc:spChg chg="add mod">
          <ac:chgData name="Somkiat Kitjongthawonkul" userId="5eb8df60-08bc-404a-89db-e3ac1a8c8e39" providerId="ADAL" clId="{0FDB2B94-D1E0-0647-8E44-D7C86DD7F979}" dt="2022-04-19T00:35:06.042" v="391" actId="14100"/>
          <ac:spMkLst>
            <pc:docMk/>
            <pc:sldMk cId="2888424140" sldId="638"/>
            <ac:spMk id="6" creationId="{B2E24224-5574-2A70-53B8-44017A196F22}"/>
          </ac:spMkLst>
        </pc:spChg>
        <pc:spChg chg="add mod">
          <ac:chgData name="Somkiat Kitjongthawonkul" userId="5eb8df60-08bc-404a-89db-e3ac1a8c8e39" providerId="ADAL" clId="{0FDB2B94-D1E0-0647-8E44-D7C86DD7F979}" dt="2022-04-19T00:33:20.911" v="381" actId="114"/>
          <ac:spMkLst>
            <pc:docMk/>
            <pc:sldMk cId="2888424140" sldId="638"/>
            <ac:spMk id="8" creationId="{67EE2F6F-9441-F916-83EA-89154CDE0A35}"/>
          </ac:spMkLst>
        </pc:spChg>
        <pc:spChg chg="add mod">
          <ac:chgData name="Somkiat Kitjongthawonkul" userId="5eb8df60-08bc-404a-89db-e3ac1a8c8e39" providerId="ADAL" clId="{0FDB2B94-D1E0-0647-8E44-D7C86DD7F979}" dt="2022-04-19T00:33:16.951" v="380" actId="114"/>
          <ac:spMkLst>
            <pc:docMk/>
            <pc:sldMk cId="2888424140" sldId="638"/>
            <ac:spMk id="9" creationId="{632F405A-4710-F45B-00BD-59F5235D8862}"/>
          </ac:spMkLst>
        </pc:spChg>
        <pc:spChg chg="add mod">
          <ac:chgData name="Somkiat Kitjongthawonkul" userId="5eb8df60-08bc-404a-89db-e3ac1a8c8e39" providerId="ADAL" clId="{0FDB2B94-D1E0-0647-8E44-D7C86DD7F979}" dt="2022-04-19T00:33:11.038" v="379" actId="114"/>
          <ac:spMkLst>
            <pc:docMk/>
            <pc:sldMk cId="2888424140" sldId="638"/>
            <ac:spMk id="10" creationId="{7C352057-6E9C-F00B-2BFA-546DDE31F607}"/>
          </ac:spMkLst>
        </pc:spChg>
        <pc:cxnChg chg="add mod">
          <ac:chgData name="Somkiat Kitjongthawonkul" userId="5eb8df60-08bc-404a-89db-e3ac1a8c8e39" providerId="ADAL" clId="{0FDB2B94-D1E0-0647-8E44-D7C86DD7F979}" dt="2022-04-19T00:35:12.474" v="392" actId="14100"/>
          <ac:cxnSpMkLst>
            <pc:docMk/>
            <pc:sldMk cId="2888424140" sldId="638"/>
            <ac:cxnSpMk id="4" creationId="{27CCD340-76BD-26CF-66B6-8EAAF9BC636C}"/>
          </ac:cxnSpMkLst>
        </pc:cxnChg>
        <pc:cxnChg chg="add mod">
          <ac:chgData name="Somkiat Kitjongthawonkul" userId="5eb8df60-08bc-404a-89db-e3ac1a8c8e39" providerId="ADAL" clId="{0FDB2B94-D1E0-0647-8E44-D7C86DD7F979}" dt="2022-04-19T00:30:25.708" v="321" actId="14100"/>
          <ac:cxnSpMkLst>
            <pc:docMk/>
            <pc:sldMk cId="2888424140" sldId="638"/>
            <ac:cxnSpMk id="11" creationId="{A8B4CD2C-C79D-A60F-F969-C22DB7352D1B}"/>
          </ac:cxnSpMkLst>
        </pc:cxnChg>
        <pc:cxnChg chg="add mod">
          <ac:chgData name="Somkiat Kitjongthawonkul" userId="5eb8df60-08bc-404a-89db-e3ac1a8c8e39" providerId="ADAL" clId="{0FDB2B94-D1E0-0647-8E44-D7C86DD7F979}" dt="2022-04-19T00:30:45.290" v="325" actId="14100"/>
          <ac:cxnSpMkLst>
            <pc:docMk/>
            <pc:sldMk cId="2888424140" sldId="638"/>
            <ac:cxnSpMk id="13" creationId="{D9FB6165-EE96-126F-3AF3-0EB8B8D2D591}"/>
          </ac:cxnSpMkLst>
        </pc:cxnChg>
        <pc:cxnChg chg="add mod">
          <ac:chgData name="Somkiat Kitjongthawonkul" userId="5eb8df60-08bc-404a-89db-e3ac1a8c8e39" providerId="ADAL" clId="{0FDB2B94-D1E0-0647-8E44-D7C86DD7F979}" dt="2022-04-19T00:32:40.221" v="351" actId="20577"/>
          <ac:cxnSpMkLst>
            <pc:docMk/>
            <pc:sldMk cId="2888424140" sldId="638"/>
            <ac:cxnSpMk id="15" creationId="{FC666F2C-E3F4-84E0-21FF-EA4C84B5CF64}"/>
          </ac:cxnSpMkLst>
        </pc:cxnChg>
      </pc:sldChg>
      <pc:sldChg chg="modSp mod">
        <pc:chgData name="Somkiat Kitjongthawonkul" userId="5eb8df60-08bc-404a-89db-e3ac1a8c8e39" providerId="ADAL" clId="{0FDB2B94-D1E0-0647-8E44-D7C86DD7F979}" dt="2022-04-19T00:44:34.656" v="785" actId="20577"/>
        <pc:sldMkLst>
          <pc:docMk/>
          <pc:sldMk cId="3190445604" sldId="646"/>
        </pc:sldMkLst>
        <pc:spChg chg="mod">
          <ac:chgData name="Somkiat Kitjongthawonkul" userId="5eb8df60-08bc-404a-89db-e3ac1a8c8e39" providerId="ADAL" clId="{0FDB2B94-D1E0-0647-8E44-D7C86DD7F979}" dt="2022-04-19T00:44:34.656" v="785" actId="20577"/>
          <ac:spMkLst>
            <pc:docMk/>
            <pc:sldMk cId="3190445604" sldId="646"/>
            <ac:spMk id="555011" creationId="{00000000-0000-0000-0000-000000000000}"/>
          </ac:spMkLst>
        </pc:spChg>
        <pc:spChg chg="mod">
          <ac:chgData name="Somkiat Kitjongthawonkul" userId="5eb8df60-08bc-404a-89db-e3ac1a8c8e39" providerId="ADAL" clId="{0FDB2B94-D1E0-0647-8E44-D7C86DD7F979}" dt="2022-04-19T00:37:45.549" v="466" actId="1076"/>
          <ac:spMkLst>
            <pc:docMk/>
            <pc:sldMk cId="3190445604" sldId="646"/>
            <ac:spMk id="555012" creationId="{00000000-0000-0000-0000-000000000000}"/>
          </ac:spMkLst>
        </pc:spChg>
      </pc:sldChg>
      <pc:sldChg chg="del">
        <pc:chgData name="Somkiat Kitjongthawonkul" userId="5eb8df60-08bc-404a-89db-e3ac1a8c8e39" providerId="ADAL" clId="{0FDB2B94-D1E0-0647-8E44-D7C86DD7F979}" dt="2022-04-19T07:39:41.028" v="1092" actId="2696"/>
        <pc:sldMkLst>
          <pc:docMk/>
          <pc:sldMk cId="293384284" sldId="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B85024-104B-6949-9811-B4781A404BE8}" type="datetimeFigureOut">
              <a:rPr lang="en-US" smtClean="0"/>
              <a:t>4/25/2024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7AE319-6F0C-C64F-8493-2543E686AE5F}" type="slidenum">
              <a:rPr lang="en-US" smtClean="0"/>
              <a:t>‹#›</a:t>
            </a:fld>
            <a:endParaRPr lang="en-US" dirty="0"/>
          </a:p>
        </p:txBody>
      </p:sp>
    </p:spTree>
    <p:extLst>
      <p:ext uri="{BB962C8B-B14F-4D97-AF65-F5344CB8AC3E}">
        <p14:creationId xmlns:p14="http://schemas.microsoft.com/office/powerpoint/2010/main" val="3368041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B02C8291-02C6-43C4-8ECF-058BD5728221}" type="slidenum">
              <a:rPr lang="en-US" altLang="en-US"/>
              <a:pPr/>
              <a:t>‹#›</a:t>
            </a:fld>
            <a:endParaRPr lang="en-US" altLang="en-US" dirty="0"/>
          </a:p>
        </p:txBody>
      </p:sp>
    </p:spTree>
    <p:extLst>
      <p:ext uri="{BB962C8B-B14F-4D97-AF65-F5344CB8AC3E}">
        <p14:creationId xmlns:p14="http://schemas.microsoft.com/office/powerpoint/2010/main" val="13604897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9611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D1F9A-9368-4250-A1B0-02844152AB91}" type="slidenum">
              <a:rPr lang="en-US" altLang="en-US"/>
              <a:pPr/>
              <a:t>19</a:t>
            </a:fld>
            <a:endParaRPr lang="en-US" altLang="en-US"/>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778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414F2EA-B1C4-4B20-82D2-AF7051131B84}" type="slidenum">
              <a:rPr lang="en-US" altLang="en-US" sz="1200">
                <a:latin typeface="Times New Roman" pitchFamily="18" charset="0"/>
              </a:rPr>
              <a:pPr/>
              <a:t>20</a:t>
            </a:fld>
            <a:endParaRPr lang="en-US" altLang="en-US" sz="1200">
              <a:latin typeface="Times New Roman"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5190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9256D92-3503-4654-8297-93C817C0E164}" type="slidenum">
              <a:rPr lang="en-US" altLang="en-US" sz="1200">
                <a:latin typeface="Times New Roman" pitchFamily="18" charset="0"/>
              </a:rPr>
              <a:pPr/>
              <a:t>21</a:t>
            </a:fld>
            <a:endParaRPr lang="en-US" altLang="en-US" sz="1200">
              <a:latin typeface="Times New Roman"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631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22</a:t>
            </a:fld>
            <a:endParaRPr lang="en-US" altLang="en-US" dirty="0"/>
          </a:p>
        </p:txBody>
      </p:sp>
    </p:spTree>
    <p:extLst>
      <p:ext uri="{BB962C8B-B14F-4D97-AF65-F5344CB8AC3E}">
        <p14:creationId xmlns:p14="http://schemas.microsoft.com/office/powerpoint/2010/main" val="50996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23</a:t>
            </a:fld>
            <a:endParaRPr lang="en-US" altLang="en-US"/>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393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24</a:t>
            </a:fld>
            <a:endParaRPr lang="en-US" altLang="en-US"/>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9107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25</a:t>
            </a:fld>
            <a:endParaRPr lang="en-US" altLang="en-US" dirty="0"/>
          </a:p>
        </p:txBody>
      </p:sp>
    </p:spTree>
    <p:extLst>
      <p:ext uri="{BB962C8B-B14F-4D97-AF65-F5344CB8AC3E}">
        <p14:creationId xmlns:p14="http://schemas.microsoft.com/office/powerpoint/2010/main" val="411341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26</a:t>
            </a:fld>
            <a:endParaRPr lang="en-US" altLang="en-US" dirty="0"/>
          </a:p>
        </p:txBody>
      </p:sp>
    </p:spTree>
    <p:extLst>
      <p:ext uri="{BB962C8B-B14F-4D97-AF65-F5344CB8AC3E}">
        <p14:creationId xmlns:p14="http://schemas.microsoft.com/office/powerpoint/2010/main" val="149124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5A3EB-4340-4470-9B00-53AD7CA3265B}" type="slidenum">
              <a:rPr lang="en-US" altLang="en-US"/>
              <a:pPr/>
              <a:t>36</a:t>
            </a:fld>
            <a:endParaRPr lang="en-US" altLang="en-US"/>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2179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4A592-F1F4-41B4-B09C-6464AF107055}" type="slidenum">
              <a:rPr lang="en-US" altLang="en-US"/>
              <a:pPr/>
              <a:t>38</a:t>
            </a:fld>
            <a:endParaRPr lang="en-US" altLang="en-US"/>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8015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BCC4-2BCB-4E6D-8E6B-6909E35A5FA4}" type="slidenum">
              <a:rPr lang="en-US" altLang="en-US"/>
              <a:pPr/>
              <a:t>4</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929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62C01E0-D570-42F1-B5BA-1287B1A25442}" type="slidenum">
              <a:rPr lang="en-US" altLang="en-US" sz="1200">
                <a:latin typeface="Times New Roman" pitchFamily="18" charset="0"/>
              </a:rPr>
              <a:pPr/>
              <a:t>39</a:t>
            </a:fld>
            <a:endParaRPr lang="en-US" altLang="en-US" sz="120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37123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F0651A6-223D-4B9F-ADB2-4DAA6717344A}" type="slidenum">
              <a:rPr lang="en-US" altLang="en-US" sz="1200">
                <a:latin typeface="Times New Roman" pitchFamily="18" charset="0"/>
              </a:rPr>
              <a:pPr/>
              <a:t>40</a:t>
            </a:fld>
            <a:endParaRPr lang="en-US" altLang="en-US"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09556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8DB0D8E8-6A11-404C-B582-AA2E100239FA}" type="slidenum">
              <a:rPr lang="en-US" altLang="en-US" sz="1200">
                <a:latin typeface="Times New Roman" pitchFamily="18" charset="0"/>
              </a:rPr>
              <a:pPr/>
              <a:t>41</a:t>
            </a:fld>
            <a:endParaRPr lang="en-US" altLang="en-US" sz="120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68452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064E28-4817-4329-9150-B22F3B4548F2}" type="slidenum">
              <a:rPr lang="en-US" altLang="en-US"/>
              <a:pPr/>
              <a:t>42</a:t>
            </a:fld>
            <a:endParaRPr lang="en-US" alt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r>
              <a:rPr lang="en-US" altLang="en-US" i="1" dirty="0">
                <a:latin typeface="Arial" panose="020B0604020202020204" pitchFamily="34" charset="0"/>
              </a:rPr>
              <a:t>Memory address register, </a:t>
            </a:r>
            <a:r>
              <a:rPr lang="en-US" altLang="en-US" b="1" i="1" dirty="0">
                <a:solidFill>
                  <a:schemeClr val="accent3">
                    <a:lumMod val="25000"/>
                  </a:schemeClr>
                </a:solidFill>
                <a:latin typeface="Arial" panose="020B0604020202020204" pitchFamily="34" charset="0"/>
              </a:rPr>
              <a:t>MAR</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memory address of an instruction or the operand of an instruction. </a:t>
            </a:r>
            <a:r>
              <a:rPr lang="en-AU" altLang="en-US" dirty="0"/>
              <a:t>MARIE's memory is limited to 4096 address locations (2</a:t>
            </a:r>
            <a:r>
              <a:rPr lang="en-AU" altLang="en-US" baseline="30000" dirty="0"/>
              <a:t>12 </a:t>
            </a:r>
            <a:r>
              <a:rPr lang="en-AU" altLang="en-US" dirty="0"/>
              <a:t>= 4096), so the MAR only needs to be 12 bits wide to hold the largest address</a:t>
            </a:r>
            <a:endParaRPr lang="en-US" altLang="en-US" dirty="0"/>
          </a:p>
        </p:txBody>
      </p:sp>
    </p:spTree>
    <p:extLst>
      <p:ext uri="{BB962C8B-B14F-4D97-AF65-F5344CB8AC3E}">
        <p14:creationId xmlns:p14="http://schemas.microsoft.com/office/powerpoint/2010/main" val="3143446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F965C-57C2-4635-868F-A32FE17E3CD5}" type="slidenum">
              <a:rPr lang="en-US" altLang="en-US"/>
              <a:pPr/>
              <a:t>44</a:t>
            </a:fld>
            <a:endParaRPr lang="en-US" altLang="en-US"/>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58032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39F5EDB-DFE3-46F8-8F49-0DCBFCBBF92C}" type="slidenum">
              <a:rPr lang="en-US" altLang="en-US" sz="1200">
                <a:latin typeface="Times New Roman" pitchFamily="18" charset="0"/>
              </a:rPr>
              <a:pPr/>
              <a:t>45</a:t>
            </a:fld>
            <a:endParaRPr lang="en-US" altLang="en-US" sz="120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1867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A841A7D-513D-4F97-B9E6-6437106E1809}" type="slidenum">
              <a:rPr lang="en-US" altLang="en-US" sz="1200">
                <a:latin typeface="Times New Roman" pitchFamily="18" charset="0"/>
              </a:rPr>
              <a:pPr/>
              <a:t>47</a:t>
            </a:fld>
            <a:endParaRPr lang="en-US" altLang="en-US" sz="1200">
              <a:latin typeface="Times New Roman"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279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7D02D84-144A-4340-906E-6B68A427AFF7}" type="slidenum">
              <a:rPr lang="en-US" altLang="en-US" sz="1200">
                <a:latin typeface="Times New Roman" pitchFamily="18" charset="0"/>
              </a:rPr>
              <a:pPr/>
              <a:t>48</a:t>
            </a:fld>
            <a:endParaRPr lang="en-US" altLang="en-US" sz="120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7302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5EE16EC-855B-46A3-B0EF-36DBBF53D69E}" type="slidenum">
              <a:rPr lang="en-US" altLang="en-US" sz="1200">
                <a:latin typeface="Times New Roman" pitchFamily="18" charset="0"/>
              </a:rPr>
              <a:pPr/>
              <a:t>51</a:t>
            </a:fld>
            <a:endParaRPr lang="en-US" altLang="en-US" sz="120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2453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85D2BD2-D60C-4DFA-A5A2-40F1D599599C}" type="slidenum">
              <a:rPr lang="en-US" altLang="en-US" sz="1200">
                <a:latin typeface="Times New Roman" pitchFamily="18" charset="0"/>
              </a:rPr>
              <a:pPr/>
              <a:t>52</a:t>
            </a:fld>
            <a:endParaRPr lang="en-US" altLang="en-US" sz="120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6398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BD17C-E5B9-4589-9AA9-63A9F4B0123F}" type="slidenum">
              <a:rPr lang="en-US" altLang="en-US"/>
              <a:pPr/>
              <a:t>5</a:t>
            </a:fld>
            <a:endParaRPr lang="en-US" alt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8455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B02C8291-02C6-43C4-8ECF-058BD5728221}" type="slidenum">
              <a:rPr lang="en-US" altLang="en-US" smtClean="0"/>
              <a:pPr/>
              <a:t>53</a:t>
            </a:fld>
            <a:endParaRPr lang="en-US" altLang="en-US"/>
          </a:p>
        </p:txBody>
      </p:sp>
    </p:spTree>
    <p:extLst>
      <p:ext uri="{BB962C8B-B14F-4D97-AF65-F5344CB8AC3E}">
        <p14:creationId xmlns:p14="http://schemas.microsoft.com/office/powerpoint/2010/main" val="2393582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B02C8291-02C6-43C4-8ECF-058BD5728221}" type="slidenum">
              <a:rPr lang="en-US" altLang="en-US" smtClean="0"/>
              <a:pPr/>
              <a:t>54</a:t>
            </a:fld>
            <a:endParaRPr lang="en-US" altLang="en-US"/>
          </a:p>
        </p:txBody>
      </p:sp>
    </p:spTree>
    <p:extLst>
      <p:ext uri="{BB962C8B-B14F-4D97-AF65-F5344CB8AC3E}">
        <p14:creationId xmlns:p14="http://schemas.microsoft.com/office/powerpoint/2010/main" val="2809050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32838-990B-4323-A9B3-C82DBB67A70F}" type="slidenum">
              <a:rPr lang="en-US" altLang="en-US"/>
              <a:pPr/>
              <a:t>57</a:t>
            </a:fld>
            <a:endParaRPr lang="en-US" altLang="en-US"/>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0937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11654-77D8-4144-B59C-0A77A3CAA37F}" type="slidenum">
              <a:rPr lang="en-US" altLang="en-US"/>
              <a:pPr/>
              <a:t>6</a:t>
            </a:fld>
            <a:endParaRPr lang="en-US" alt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070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96A3FB69-9443-4B2C-B91F-4A4DBFA979FB}" type="slidenum">
              <a:rPr lang="en-US" altLang="en-US" sz="1200">
                <a:latin typeface="Times New Roman" pitchFamily="18" charset="0"/>
              </a:rPr>
              <a:pPr/>
              <a:t>9</a:t>
            </a:fld>
            <a:endParaRPr lang="en-US" altLang="en-US" sz="1200">
              <a:latin typeface="Times New Roman"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949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D801438-9ABF-4A90-818A-8C81844E535A}" type="slidenum">
              <a:rPr lang="en-US" altLang="en-US" sz="1200">
                <a:latin typeface="Times New Roman" pitchFamily="18" charset="0"/>
              </a:rPr>
              <a:pPr/>
              <a:t>10</a:t>
            </a:fld>
            <a:endParaRPr lang="en-US" altLang="en-US" sz="1200">
              <a:latin typeface="Times New Roman"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478901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DE77D87-B88E-49FE-A793-34D4F437DFFB}" type="slidenum">
              <a:rPr lang="en-US" altLang="en-US" sz="1200">
                <a:latin typeface="Times New Roman" pitchFamily="18" charset="0"/>
              </a:rPr>
              <a:pPr/>
              <a:t>11</a:t>
            </a:fld>
            <a:endParaRPr lang="en-US" altLang="en-US" sz="1200">
              <a:latin typeface="Times New Roman"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2598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13</a:t>
            </a:fld>
            <a:endParaRPr lang="en-US" alt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175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14</a:t>
            </a:fld>
            <a:endParaRPr lang="en-US" alt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470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77F8913D-3539-4455-B1B0-7095E7DD04C9}" type="slidenum">
              <a:rPr lang="en-US" altLang="en-US"/>
              <a:pPr/>
              <a:t>‹#›</a:t>
            </a:fld>
            <a:endParaRPr lang="en-US" altLang="en-US" dirty="0"/>
          </a:p>
        </p:txBody>
      </p:sp>
    </p:spTree>
    <p:extLst>
      <p:ext uri="{BB962C8B-B14F-4D97-AF65-F5344CB8AC3E}">
        <p14:creationId xmlns:p14="http://schemas.microsoft.com/office/powerpoint/2010/main" val="153629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9275B3B7-F627-46C8-99B5-3A92404B43EF}" type="slidenum">
              <a:rPr lang="en-US" altLang="en-US"/>
              <a:pPr/>
              <a:t>‹#›</a:t>
            </a:fld>
            <a:endParaRPr lang="en-US" altLang="en-US" dirty="0"/>
          </a:p>
        </p:txBody>
      </p:sp>
    </p:spTree>
    <p:extLst>
      <p:ext uri="{BB962C8B-B14F-4D97-AF65-F5344CB8AC3E}">
        <p14:creationId xmlns:p14="http://schemas.microsoft.com/office/powerpoint/2010/main" val="20666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22DA8E98-AFBD-436E-8F02-B7CD7FCB0F1B}" type="slidenum">
              <a:rPr lang="en-US" altLang="en-US"/>
              <a:pPr/>
              <a:t>‹#›</a:t>
            </a:fld>
            <a:endParaRPr lang="en-US" altLang="en-US" dirty="0"/>
          </a:p>
        </p:txBody>
      </p:sp>
    </p:spTree>
    <p:extLst>
      <p:ext uri="{BB962C8B-B14F-4D97-AF65-F5344CB8AC3E}">
        <p14:creationId xmlns:p14="http://schemas.microsoft.com/office/powerpoint/2010/main" val="207864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1724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44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FA60EE5F-999A-40FC-814D-BADBA90E036B}" type="slidenum">
              <a:rPr lang="en-US" altLang="en-US"/>
              <a:pPr/>
              <a:t>‹#›</a:t>
            </a:fld>
            <a:endParaRPr lang="en-US" altLang="en-US" dirty="0"/>
          </a:p>
        </p:txBody>
      </p:sp>
    </p:spTree>
    <p:extLst>
      <p:ext uri="{BB962C8B-B14F-4D97-AF65-F5344CB8AC3E}">
        <p14:creationId xmlns:p14="http://schemas.microsoft.com/office/powerpoint/2010/main" val="136127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B8D05E89-8EB2-45C7-9C88-F4B32871A2E6}" type="slidenum">
              <a:rPr lang="en-US" altLang="en-US"/>
              <a:pPr/>
              <a:t>‹#›</a:t>
            </a:fld>
            <a:endParaRPr lang="en-US" altLang="en-US" dirty="0"/>
          </a:p>
        </p:txBody>
      </p:sp>
    </p:spTree>
    <p:extLst>
      <p:ext uri="{BB962C8B-B14F-4D97-AF65-F5344CB8AC3E}">
        <p14:creationId xmlns:p14="http://schemas.microsoft.com/office/powerpoint/2010/main" val="2014631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9CC8C5E0-B912-4C3A-A8F3-C06AB663B23A}" type="slidenum">
              <a:rPr lang="en-US" altLang="en-US"/>
              <a:pPr/>
              <a:t>‹#›</a:t>
            </a:fld>
            <a:endParaRPr lang="en-US" altLang="en-US" dirty="0"/>
          </a:p>
        </p:txBody>
      </p:sp>
    </p:spTree>
    <p:extLst>
      <p:ext uri="{BB962C8B-B14F-4D97-AF65-F5344CB8AC3E}">
        <p14:creationId xmlns:p14="http://schemas.microsoft.com/office/powerpoint/2010/main" val="131637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2D4E7537-437B-4490-8D2F-D736528FC2DF}" type="slidenum">
              <a:rPr lang="en-US" altLang="en-US"/>
              <a:pPr/>
              <a:t>‹#›</a:t>
            </a:fld>
            <a:endParaRPr lang="en-US" altLang="en-US" dirty="0"/>
          </a:p>
        </p:txBody>
      </p:sp>
    </p:spTree>
    <p:extLst>
      <p:ext uri="{BB962C8B-B14F-4D97-AF65-F5344CB8AC3E}">
        <p14:creationId xmlns:p14="http://schemas.microsoft.com/office/powerpoint/2010/main" val="218508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9AB94A44-C902-41DF-8FB6-925D562D7C17}" type="slidenum">
              <a:rPr lang="en-US" altLang="en-US"/>
              <a:pPr/>
              <a:t>‹#›</a:t>
            </a:fld>
            <a:endParaRPr lang="en-US" altLang="en-US" dirty="0"/>
          </a:p>
        </p:txBody>
      </p:sp>
    </p:spTree>
    <p:extLst>
      <p:ext uri="{BB962C8B-B14F-4D97-AF65-F5344CB8AC3E}">
        <p14:creationId xmlns:p14="http://schemas.microsoft.com/office/powerpoint/2010/main" val="2758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1114D399-E0EE-498B-91DE-5099030593B8}" type="slidenum">
              <a:rPr lang="en-US" altLang="en-US"/>
              <a:pPr/>
              <a:t>‹#›</a:t>
            </a:fld>
            <a:endParaRPr lang="en-US" altLang="en-US" dirty="0"/>
          </a:p>
        </p:txBody>
      </p:sp>
    </p:spTree>
    <p:extLst>
      <p:ext uri="{BB962C8B-B14F-4D97-AF65-F5344CB8AC3E}">
        <p14:creationId xmlns:p14="http://schemas.microsoft.com/office/powerpoint/2010/main" val="285811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491AF38-10AF-4DF8-B3F4-CB0A99E9A6D2}" type="slidenum">
              <a:rPr lang="en-US" altLang="en-US"/>
              <a:pPr/>
              <a:t>‹#›</a:t>
            </a:fld>
            <a:endParaRPr lang="en-US" altLang="en-US" dirty="0"/>
          </a:p>
        </p:txBody>
      </p:sp>
    </p:spTree>
    <p:extLst>
      <p:ext uri="{BB962C8B-B14F-4D97-AF65-F5344CB8AC3E}">
        <p14:creationId xmlns:p14="http://schemas.microsoft.com/office/powerpoint/2010/main" val="159499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979731"/>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22462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body" idx="1"/>
          </p:nvPr>
        </p:nvSpPr>
        <p:spPr>
          <a:xfrm>
            <a:off x="533400" y="1524000"/>
            <a:ext cx="8229600" cy="4876800"/>
          </a:xfrm>
        </p:spPr>
        <p:txBody>
          <a:bodyPr>
            <a:normAutofit fontScale="92500" lnSpcReduction="10000"/>
          </a:bodyPr>
          <a:lstStyle/>
          <a:p>
            <a:pPr>
              <a:spcBef>
                <a:spcPct val="40000"/>
              </a:spcBef>
              <a:defRPr/>
            </a:pPr>
            <a:r>
              <a:rPr lang="en-US" sz="2000" dirty="0">
                <a:latin typeface="+mj-lt"/>
              </a:rPr>
              <a:t>Connecting two specific components.</a:t>
            </a: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r>
              <a:rPr lang="en-US" sz="2000" dirty="0">
                <a:latin typeface="+mj-lt"/>
              </a:rPr>
              <a:t>Buses consist of data lines, control lines, and address lines.</a:t>
            </a:r>
          </a:p>
          <a:p>
            <a:pPr>
              <a:spcBef>
                <a:spcPct val="40000"/>
              </a:spcBef>
              <a:defRPr/>
            </a:pPr>
            <a:r>
              <a:rPr lang="en-US" sz="2000" dirty="0">
                <a:latin typeface="+mj-lt"/>
              </a:rPr>
              <a:t>While the </a:t>
            </a:r>
            <a:r>
              <a:rPr lang="en-US" sz="2000" b="1" i="1" dirty="0">
                <a:solidFill>
                  <a:srgbClr val="00B050"/>
                </a:solidFill>
                <a:latin typeface="+mj-lt"/>
              </a:rPr>
              <a:t>data lines </a:t>
            </a:r>
            <a:r>
              <a:rPr lang="en-US" sz="2000" dirty="0">
                <a:latin typeface="+mj-lt"/>
              </a:rPr>
              <a:t>convey bits from one device to another, </a:t>
            </a:r>
            <a:r>
              <a:rPr lang="en-US" sz="2000" b="1" i="1" dirty="0">
                <a:solidFill>
                  <a:srgbClr val="FF0000"/>
                </a:solidFill>
                <a:latin typeface="+mj-lt"/>
              </a:rPr>
              <a:t>control lines </a:t>
            </a:r>
            <a:r>
              <a:rPr lang="en-US" sz="2000" dirty="0">
                <a:latin typeface="+mj-lt"/>
              </a:rPr>
              <a:t>determine the direction of data flow, and when each device can access the bus.</a:t>
            </a:r>
          </a:p>
          <a:p>
            <a:pPr>
              <a:spcBef>
                <a:spcPct val="40000"/>
              </a:spcBef>
              <a:defRPr/>
            </a:pPr>
            <a:r>
              <a:rPr lang="en-US" sz="2000" b="1" i="1" dirty="0">
                <a:solidFill>
                  <a:schemeClr val="accent2"/>
                </a:solidFill>
                <a:latin typeface="+mj-lt"/>
              </a:rPr>
              <a:t>Address lines </a:t>
            </a:r>
            <a:r>
              <a:rPr lang="en-US" sz="2000" dirty="0">
                <a:latin typeface="+mj-lt"/>
              </a:rPr>
              <a:t>determine the location of the source or destination of the data.</a:t>
            </a:r>
          </a:p>
          <a:p>
            <a:pPr>
              <a:spcBef>
                <a:spcPct val="40000"/>
              </a:spcBef>
              <a:defRPr/>
            </a:pPr>
            <a:r>
              <a:rPr lang="en-AU" sz="2000" dirty="0">
                <a:latin typeface="+mj-lt"/>
              </a:rPr>
              <a:t>The CPU transmits a variety of control signals to components and devices to transmit control signals to the CPU using the </a:t>
            </a:r>
            <a:r>
              <a:rPr lang="en-AU" sz="2000" i="1" dirty="0">
                <a:latin typeface="+mj-lt"/>
              </a:rPr>
              <a:t>control bus</a:t>
            </a:r>
            <a:r>
              <a:rPr lang="en-AU" sz="2000" dirty="0">
                <a:latin typeface="+mj-lt"/>
              </a:rPr>
              <a:t>.</a:t>
            </a:r>
            <a:endParaRPr lang="en-US" sz="2000" dirty="0">
              <a:latin typeface="+mj-lt"/>
            </a:endParaRPr>
          </a:p>
        </p:txBody>
      </p:sp>
      <p:sp>
        <p:nvSpPr>
          <p:cNvPr id="13317" name="Rectangle 9"/>
          <p:cNvSpPr>
            <a:spLocks noGrp="1" noChangeArrowheads="1"/>
          </p:cNvSpPr>
          <p:nvPr>
            <p:ph type="title"/>
          </p:nvPr>
        </p:nvSpPr>
        <p:spPr>
          <a:xfrm>
            <a:off x="1066800" y="595313"/>
            <a:ext cx="6934200" cy="547687"/>
          </a:xfrm>
          <a:noFill/>
        </p:spPr>
        <p:txBody>
          <a:bodyPr>
            <a:normAutofit fontScale="90000"/>
          </a:bodyPr>
          <a:lstStyle/>
          <a:p>
            <a:r>
              <a:rPr lang="en-US" altLang="en-US" dirty="0">
                <a:solidFill>
                  <a:schemeClr val="tx1"/>
                </a:solidFill>
              </a:rPr>
              <a:t>The Bus – </a:t>
            </a:r>
            <a:r>
              <a:rPr lang="en-US" altLang="en-US" i="1" dirty="0">
                <a:solidFill>
                  <a:schemeClr val="tx1"/>
                </a:solidFill>
              </a:rPr>
              <a:t>Point-to-Point buses</a:t>
            </a:r>
          </a:p>
        </p:txBody>
      </p:sp>
      <p:pic>
        <p:nvPicPr>
          <p:cNvPr id="4" name="Picture 7" descr="C:\wpdocs\Julie\ECOA3e\PPTs\6.JPG">
            <a:extLst>
              <a:ext uri="{FF2B5EF4-FFF2-40B4-BE49-F238E27FC236}">
                <a16:creationId xmlns:a16="http://schemas.microsoft.com/office/drawing/2014/main" id="{0A86CA25-846F-1938-F967-CCEC047646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981200"/>
            <a:ext cx="2895600" cy="169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36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body" idx="1"/>
          </p:nvPr>
        </p:nvSpPr>
        <p:spPr>
          <a:xfrm>
            <a:off x="533400" y="1142999"/>
            <a:ext cx="8153400" cy="5272087"/>
          </a:xfrm>
          <a:noFill/>
        </p:spPr>
        <p:txBody>
          <a:bodyPr>
            <a:normAutofit/>
          </a:bodyPr>
          <a:lstStyle/>
          <a:p>
            <a:pPr>
              <a:spcBef>
                <a:spcPct val="10000"/>
              </a:spcBef>
            </a:pPr>
            <a:r>
              <a:rPr lang="en-US" altLang="en-US" sz="2400" dirty="0">
                <a:latin typeface="Arial" charset="0"/>
              </a:rPr>
              <a:t>It is a common pathway connecting a number of devices, requiring these devices to share the bus. A </a:t>
            </a:r>
            <a:r>
              <a:rPr lang="en-US" altLang="en-US" sz="2400" i="1" dirty="0">
                <a:latin typeface="Arial" charset="0"/>
              </a:rPr>
              <a:t>multipoint bus </a:t>
            </a:r>
            <a:r>
              <a:rPr lang="en-US" altLang="en-US" sz="2400" dirty="0">
                <a:latin typeface="Arial" charset="0"/>
              </a:rPr>
              <a:t>is shown below.</a:t>
            </a:r>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r>
              <a:rPr lang="en-US" altLang="en-US" sz="2400" dirty="0">
                <a:latin typeface="Arial" charset="0"/>
              </a:rPr>
              <a:t>Because a multipoint bus is a shared resource, access to it is controlled through protocols, which are built into the hardware. </a:t>
            </a:r>
          </a:p>
        </p:txBody>
      </p:sp>
      <p:sp>
        <p:nvSpPr>
          <p:cNvPr id="15364" name="Rectangle 11"/>
          <p:cNvSpPr>
            <a:spLocks noGrp="1" noChangeArrowheads="1"/>
          </p:cNvSpPr>
          <p:nvPr>
            <p:ph type="title"/>
          </p:nvPr>
        </p:nvSpPr>
        <p:spPr>
          <a:xfrm>
            <a:off x="1600200" y="442913"/>
            <a:ext cx="5867400" cy="547687"/>
          </a:xfrm>
          <a:noFill/>
        </p:spPr>
        <p:txBody>
          <a:bodyPr>
            <a:normAutofit fontScale="90000"/>
          </a:bodyPr>
          <a:lstStyle/>
          <a:p>
            <a:r>
              <a:rPr lang="en-US" altLang="en-US" dirty="0">
                <a:solidFill>
                  <a:schemeClr val="tx1"/>
                </a:solidFill>
              </a:rPr>
              <a:t>The Bus – </a:t>
            </a:r>
            <a:r>
              <a:rPr lang="en-US" altLang="en-US" i="1" dirty="0">
                <a:solidFill>
                  <a:schemeClr val="tx1"/>
                </a:solidFill>
              </a:rPr>
              <a:t>Multipoint Bus</a:t>
            </a:r>
          </a:p>
        </p:txBody>
      </p:sp>
      <p:pic>
        <p:nvPicPr>
          <p:cNvPr id="15365" name="Picture 13" descr="C:\wpdocs\Julie\ECOA3e\PPTs\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7244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95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What is a point-to-point bus and a multi-point bus of a computer system? Sketch the schematic diagram of each bus.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pic>
        <p:nvPicPr>
          <p:cNvPr id="1026" name="Picture 2"/>
          <p:cNvPicPr>
            <a:picLocks noChangeAspect="1" noChangeArrowheads="1"/>
          </p:cNvPicPr>
          <p:nvPr/>
        </p:nvPicPr>
        <p:blipFill>
          <a:blip r:embed="rId2" cstate="print"/>
          <a:srcRect/>
          <a:stretch>
            <a:fillRect/>
          </a:stretch>
        </p:blipFill>
        <p:spPr bwMode="auto">
          <a:xfrm>
            <a:off x="2971800" y="37719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F9F04AA1-EED2-404F-9A7C-1BC7D426987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635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3" name="Rectangle 7"/>
          <p:cNvSpPr>
            <a:spLocks noChangeArrowheads="1"/>
          </p:cNvSpPr>
          <p:nvPr/>
        </p:nvSpPr>
        <p:spPr bwMode="auto">
          <a:xfrm>
            <a:off x="838200" y="1371600"/>
            <a:ext cx="7315200" cy="50292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600"/>
              </a:spcAft>
            </a:pPr>
            <a:r>
              <a:rPr lang="en-AU" sz="2400" dirty="0"/>
              <a:t>In a single bus architecture when more than one device requests the bus, a controller called </a:t>
            </a:r>
            <a:r>
              <a:rPr lang="en-AU" sz="2400" b="1" dirty="0"/>
              <a:t>bus arbiter </a:t>
            </a:r>
            <a:r>
              <a:rPr lang="en-AU" sz="2400" dirty="0"/>
              <a:t>decides who gets the bus, this is called the bus arbitration.  </a:t>
            </a:r>
          </a:p>
          <a:p>
            <a:pPr>
              <a:spcBef>
                <a:spcPts val="0"/>
              </a:spcBef>
              <a:spcAft>
                <a:spcPts val="600"/>
              </a:spcAft>
            </a:pPr>
            <a:endParaRPr lang="en-AU" sz="2400" dirty="0"/>
          </a:p>
          <a:p>
            <a:pPr>
              <a:spcBef>
                <a:spcPts val="0"/>
              </a:spcBef>
              <a:spcAft>
                <a:spcPts val="600"/>
              </a:spcAft>
            </a:pPr>
            <a:r>
              <a:rPr lang="en-AU" sz="2400" b="1" dirty="0"/>
              <a:t>Bus Arbitration</a:t>
            </a:r>
            <a:r>
              <a:rPr lang="en-AU" sz="2400" dirty="0"/>
              <a:t>  is a way of sharing the buses in an optimal way so the faster devices won't have to wait to be able to transfer and the slower devices (like peripherals) will have a chance to transfer as well. </a:t>
            </a:r>
          </a:p>
          <a:p>
            <a:pPr>
              <a:spcBef>
                <a:spcPts val="0"/>
              </a:spcBef>
              <a:spcAft>
                <a:spcPts val="600"/>
              </a:spcAft>
            </a:pPr>
            <a:endParaRPr lang="en-AU" sz="2400" dirty="0"/>
          </a:p>
          <a:p>
            <a:pPr>
              <a:spcBef>
                <a:spcPts val="0"/>
              </a:spcBef>
              <a:spcAft>
                <a:spcPts val="600"/>
              </a:spcAft>
            </a:pPr>
            <a:r>
              <a:rPr lang="en-AU" sz="2400" dirty="0"/>
              <a:t>Different methods exist but two main types are the serial and parallel arbitrations.  </a:t>
            </a:r>
            <a:endParaRPr lang="en-US" sz="2400" dirty="0">
              <a:latin typeface="Arial" charset="0"/>
            </a:endParaRPr>
          </a:p>
          <a:p>
            <a:pPr>
              <a:spcBef>
                <a:spcPct val="10000"/>
              </a:spcBef>
              <a:buNone/>
            </a:pPr>
            <a:endParaRPr lang="en-US" altLang="en-US" sz="1800" dirty="0">
              <a:latin typeface="Arial" charset="0"/>
            </a:endParaRPr>
          </a:p>
          <a:p>
            <a:pPr>
              <a:spcBef>
                <a:spcPct val="10000"/>
              </a:spcBef>
              <a:buNone/>
            </a:pPr>
            <a:endParaRPr lang="en-US" altLang="en-US" sz="1800" dirty="0">
              <a:latin typeface="Arial" charset="0"/>
            </a:endParaRPr>
          </a:p>
        </p:txBody>
      </p:sp>
      <p:sp>
        <p:nvSpPr>
          <p:cNvPr id="541707" name="Rectangle 11"/>
          <p:cNvSpPr>
            <a:spLocks noGrp="1" noChangeArrowheads="1"/>
          </p:cNvSpPr>
          <p:nvPr>
            <p:ph type="title"/>
          </p:nvPr>
        </p:nvSpPr>
        <p:spPr>
          <a:xfrm>
            <a:off x="2362200" y="304800"/>
            <a:ext cx="5334000" cy="547688"/>
          </a:xfrm>
          <a:noFill/>
          <a:ln/>
        </p:spPr>
        <p:txBody>
          <a:bodyPr>
            <a:normAutofit fontScale="90000"/>
          </a:bodyPr>
          <a:lstStyle/>
          <a:p>
            <a:r>
              <a:rPr lang="en-US" altLang="en-US" dirty="0">
                <a:solidFill>
                  <a:schemeClr val="tx1"/>
                </a:solidFill>
              </a:rPr>
              <a:t>The Bus - </a:t>
            </a:r>
            <a:r>
              <a:rPr lang="en-AU" dirty="0"/>
              <a:t>Bus Arbitration</a:t>
            </a:r>
            <a:endParaRPr lang="en-US" altLang="en-US" dirty="0">
              <a:solidFill>
                <a:schemeClr val="tx1"/>
              </a:solidFill>
            </a:endParaRPr>
          </a:p>
        </p:txBody>
      </p:sp>
    </p:spTree>
    <p:extLst>
      <p:ext uri="{BB962C8B-B14F-4D97-AF65-F5344CB8AC3E}">
        <p14:creationId xmlns:p14="http://schemas.microsoft.com/office/powerpoint/2010/main" val="212497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1" name="Rectangle 5"/>
          <p:cNvSpPr>
            <a:spLocks noChangeArrowheads="1"/>
          </p:cNvSpPr>
          <p:nvPr/>
        </p:nvSpPr>
        <p:spPr bwMode="auto">
          <a:xfrm>
            <a:off x="4114800" y="4267200"/>
            <a:ext cx="4724400" cy="22098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defRPr sz="3200">
                <a:solidFill>
                  <a:schemeClr val="tx1"/>
                </a:solidFill>
                <a:latin typeface="Times New Roman" pitchFamily="18" charset="0"/>
              </a:defRPr>
            </a:lvl1pPr>
            <a:lvl2pPr marL="6286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r>
              <a:rPr lang="en-US" altLang="en-US" sz="1800" b="1" dirty="0"/>
              <a:t>Distributed using self-detection:</a:t>
            </a:r>
            <a:r>
              <a:rPr lang="en-US" altLang="en-US" sz="1800" dirty="0"/>
              <a:t> Devices decide which gets the bus among themselves.</a:t>
            </a:r>
          </a:p>
          <a:p>
            <a:pPr lvl="1">
              <a:spcBef>
                <a:spcPct val="10000"/>
              </a:spcBef>
            </a:pPr>
            <a:r>
              <a:rPr lang="en-US" altLang="en-US" sz="1800" b="1" dirty="0"/>
              <a:t>Distributed using collision-detection:</a:t>
            </a:r>
            <a:r>
              <a:rPr lang="en-US" altLang="en-US" sz="1800" dirty="0"/>
              <a:t> Any device can try to use the bus.  If its data collides with the data of another device,    it tries again.</a:t>
            </a:r>
          </a:p>
        </p:txBody>
      </p:sp>
      <p:sp>
        <p:nvSpPr>
          <p:cNvPr id="541702" name="Rectangle 6"/>
          <p:cNvSpPr>
            <a:spLocks noChangeArrowheads="1"/>
          </p:cNvSpPr>
          <p:nvPr/>
        </p:nvSpPr>
        <p:spPr bwMode="auto">
          <a:xfrm>
            <a:off x="152400" y="4343400"/>
            <a:ext cx="4267200" cy="24384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defRPr sz="3200">
                <a:solidFill>
                  <a:schemeClr val="tx1"/>
                </a:solidFill>
                <a:latin typeface="Times New Roman" pitchFamily="18" charset="0"/>
              </a:defRPr>
            </a:lvl1pPr>
            <a:lvl2pPr marL="6286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r>
              <a:rPr lang="en-US" altLang="en-US" sz="1800" b="1" dirty="0"/>
              <a:t>Daisy chain (Serial Arbitration):</a:t>
            </a:r>
            <a:r>
              <a:rPr lang="en-US" altLang="en-US" sz="1800" dirty="0"/>
              <a:t> Permissions are passed from the highest-priority device to the lowest.</a:t>
            </a:r>
          </a:p>
          <a:p>
            <a:pPr lvl="1">
              <a:spcBef>
                <a:spcPct val="10000"/>
              </a:spcBef>
            </a:pPr>
            <a:r>
              <a:rPr lang="en-US" altLang="en-US" sz="1800" b="1" dirty="0"/>
              <a:t>Centralized parallel:</a:t>
            </a:r>
            <a:r>
              <a:rPr lang="en-US" altLang="en-US" sz="1800" dirty="0"/>
              <a:t> Each device is directly connected to an arbitration circuit.</a:t>
            </a:r>
          </a:p>
        </p:txBody>
      </p:sp>
      <p:sp>
        <p:nvSpPr>
          <p:cNvPr id="541703" name="Rectangle 7"/>
          <p:cNvSpPr>
            <a:spLocks noChangeArrowheads="1"/>
          </p:cNvSpPr>
          <p:nvPr/>
        </p:nvSpPr>
        <p:spPr bwMode="auto">
          <a:xfrm>
            <a:off x="304800" y="838200"/>
            <a:ext cx="7848600" cy="55626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600"/>
              </a:spcAft>
              <a:buNone/>
            </a:pPr>
            <a:endParaRPr lang="en-US" sz="1800" dirty="0">
              <a:latin typeface="Arial" charset="0"/>
            </a:endParaRPr>
          </a:p>
        </p:txBody>
      </p:sp>
      <p:sp>
        <p:nvSpPr>
          <p:cNvPr id="541707" name="Rectangle 11"/>
          <p:cNvSpPr>
            <a:spLocks noGrp="1" noChangeArrowheads="1"/>
          </p:cNvSpPr>
          <p:nvPr>
            <p:ph type="title"/>
          </p:nvPr>
        </p:nvSpPr>
        <p:spPr>
          <a:xfrm>
            <a:off x="1866900" y="214312"/>
            <a:ext cx="5410200" cy="547688"/>
          </a:xfrm>
          <a:noFill/>
          <a:ln/>
        </p:spPr>
        <p:txBody>
          <a:bodyPr>
            <a:normAutofit fontScale="90000"/>
          </a:bodyPr>
          <a:lstStyle/>
          <a:p>
            <a:r>
              <a:rPr lang="en-US" altLang="en-US" dirty="0">
                <a:solidFill>
                  <a:schemeClr val="tx1"/>
                </a:solidFill>
              </a:rPr>
              <a:t>The Bus - </a:t>
            </a:r>
            <a:r>
              <a:rPr lang="en-AU" dirty="0"/>
              <a:t>Bus Arbitration</a:t>
            </a:r>
            <a:endParaRPr lang="en-US" altLang="en-US" dirty="0">
              <a:solidFill>
                <a:schemeClr val="tx1"/>
              </a:solidFill>
            </a:endParaRPr>
          </a:p>
        </p:txBody>
      </p:sp>
      <p:pic>
        <p:nvPicPr>
          <p:cNvPr id="1027" name="Picture 3"/>
          <p:cNvPicPr>
            <a:picLocks noChangeAspect="1" noChangeArrowheads="1"/>
          </p:cNvPicPr>
          <p:nvPr/>
        </p:nvPicPr>
        <p:blipFill>
          <a:blip r:embed="rId3" cstate="print"/>
          <a:srcRect/>
          <a:stretch>
            <a:fillRect/>
          </a:stretch>
        </p:blipFill>
        <p:spPr bwMode="auto">
          <a:xfrm>
            <a:off x="2743200" y="1054056"/>
            <a:ext cx="3657600" cy="2832144"/>
          </a:xfrm>
          <a:prstGeom prst="rect">
            <a:avLst/>
          </a:prstGeom>
          <a:noFill/>
          <a:ln w="9525">
            <a:noFill/>
            <a:miter lim="800000"/>
            <a:headEnd/>
            <a:tailEnd/>
          </a:ln>
        </p:spPr>
      </p:pic>
    </p:spTree>
    <p:extLst>
      <p:ext uri="{BB962C8B-B14F-4D97-AF65-F5344CB8AC3E}">
        <p14:creationId xmlns:p14="http://schemas.microsoft.com/office/powerpoint/2010/main" val="13611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Which type of bus arbitration is the least fair? Discuss why. </a:t>
            </a:r>
            <a:endParaRPr lang="en-AU"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BD8EB2AB-0F4C-BA45-BC64-F0DFFBF7A25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061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09600"/>
          </a:xfrm>
        </p:spPr>
        <p:txBody>
          <a:bodyPr>
            <a:normAutofit fontScale="90000"/>
          </a:bodyPr>
          <a:lstStyle/>
          <a:p>
            <a:r>
              <a:rPr lang="en-AU" dirty="0"/>
              <a:t>Clocks</a:t>
            </a:r>
          </a:p>
        </p:txBody>
      </p:sp>
      <p:pic>
        <p:nvPicPr>
          <p:cNvPr id="1027" name="Picture 3"/>
          <p:cNvPicPr>
            <a:picLocks noChangeAspect="1" noChangeArrowheads="1"/>
          </p:cNvPicPr>
          <p:nvPr/>
        </p:nvPicPr>
        <p:blipFill>
          <a:blip r:embed="rId2" cstate="print"/>
          <a:srcRect/>
          <a:stretch>
            <a:fillRect/>
          </a:stretch>
        </p:blipFill>
        <p:spPr bwMode="auto">
          <a:xfrm>
            <a:off x="805721" y="1433102"/>
            <a:ext cx="7561616" cy="3824698"/>
          </a:xfrm>
          <a:prstGeom prst="rect">
            <a:avLst/>
          </a:prstGeom>
          <a:noFill/>
          <a:ln w="9525">
            <a:noFill/>
            <a:miter lim="800000"/>
            <a:headEnd/>
            <a:tailEnd/>
          </a:ln>
        </p:spPr>
      </p:pic>
      <p:sp>
        <p:nvSpPr>
          <p:cNvPr id="3" name="TextBox 2">
            <a:extLst>
              <a:ext uri="{FF2B5EF4-FFF2-40B4-BE49-F238E27FC236}">
                <a16:creationId xmlns:a16="http://schemas.microsoft.com/office/drawing/2014/main" id="{C3C5E091-287D-332E-3519-AAB48BA0D747}"/>
              </a:ext>
            </a:extLst>
          </p:cNvPr>
          <p:cNvSpPr txBox="1"/>
          <p:nvPr/>
        </p:nvSpPr>
        <p:spPr>
          <a:xfrm>
            <a:off x="2133600" y="5469469"/>
            <a:ext cx="4556055" cy="461665"/>
          </a:xfrm>
          <a:prstGeom prst="rect">
            <a:avLst/>
          </a:prstGeom>
          <a:noFill/>
        </p:spPr>
        <p:txBody>
          <a:bodyPr wrap="none" rtlCol="0">
            <a:spAutoFit/>
          </a:bodyPr>
          <a:lstStyle/>
          <a:p>
            <a:pPr>
              <a:buNone/>
            </a:pPr>
            <a:r>
              <a:rPr lang="en-US" dirty="0"/>
              <a:t>Clock cycle time = 1/Frequency </a:t>
            </a:r>
          </a:p>
        </p:txBody>
      </p:sp>
    </p:spTree>
    <p:extLst>
      <p:ext uri="{BB962C8B-B14F-4D97-AF65-F5344CB8AC3E}">
        <p14:creationId xmlns:p14="http://schemas.microsoft.com/office/powerpoint/2010/main" val="2510715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AU" dirty="0"/>
              <a:t>Clocks</a:t>
            </a:r>
          </a:p>
        </p:txBody>
      </p:sp>
      <p:pic>
        <p:nvPicPr>
          <p:cNvPr id="2050" name="Picture 2"/>
          <p:cNvPicPr>
            <a:picLocks noChangeAspect="1" noChangeArrowheads="1"/>
          </p:cNvPicPr>
          <p:nvPr/>
        </p:nvPicPr>
        <p:blipFill>
          <a:blip r:embed="rId2" cstate="print"/>
          <a:srcRect/>
          <a:stretch>
            <a:fillRect/>
          </a:stretch>
        </p:blipFill>
        <p:spPr bwMode="auto">
          <a:xfrm>
            <a:off x="747058" y="1277780"/>
            <a:ext cx="7408260" cy="413242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7CCD340-76BD-26CF-66B6-8EAAF9BC636C}"/>
              </a:ext>
            </a:extLst>
          </p:cNvPr>
          <p:cNvCxnSpPr>
            <a:cxnSpLocks/>
          </p:cNvCxnSpPr>
          <p:nvPr/>
        </p:nvCxnSpPr>
        <p:spPr bwMode="auto">
          <a:xfrm flipH="1">
            <a:off x="7620000" y="1989840"/>
            <a:ext cx="357102" cy="7709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B2E24224-5574-2A70-53B8-44017A196F22}"/>
              </a:ext>
            </a:extLst>
          </p:cNvPr>
          <p:cNvSpPr txBox="1"/>
          <p:nvPr/>
        </p:nvSpPr>
        <p:spPr>
          <a:xfrm>
            <a:off x="7404316" y="1145399"/>
            <a:ext cx="1739684" cy="770980"/>
          </a:xfrm>
          <a:prstGeom prst="rect">
            <a:avLst/>
          </a:prstGeom>
          <a:noFill/>
        </p:spPr>
        <p:txBody>
          <a:bodyPr wrap="square" rtlCol="0">
            <a:spAutoFit/>
          </a:bodyPr>
          <a:lstStyle/>
          <a:p>
            <a:pPr>
              <a:buNone/>
            </a:pPr>
            <a:r>
              <a:rPr lang="en-US" sz="1400" i="1" dirty="0"/>
              <a:t>Time required per one clock cycle</a:t>
            </a:r>
          </a:p>
          <a:p>
            <a:pPr>
              <a:buNone/>
            </a:pPr>
            <a:r>
              <a:rPr lang="en-US" sz="1400" i="1" dirty="0"/>
              <a:t>=  Frequency</a:t>
            </a:r>
          </a:p>
        </p:txBody>
      </p:sp>
      <p:sp>
        <p:nvSpPr>
          <p:cNvPr id="8" name="TextBox 7">
            <a:extLst>
              <a:ext uri="{FF2B5EF4-FFF2-40B4-BE49-F238E27FC236}">
                <a16:creationId xmlns:a16="http://schemas.microsoft.com/office/drawing/2014/main" id="{67EE2F6F-9441-F916-83EA-89154CDE0A35}"/>
              </a:ext>
            </a:extLst>
          </p:cNvPr>
          <p:cNvSpPr txBox="1"/>
          <p:nvPr/>
        </p:nvSpPr>
        <p:spPr>
          <a:xfrm>
            <a:off x="152400" y="837622"/>
            <a:ext cx="2651431" cy="307777"/>
          </a:xfrm>
          <a:prstGeom prst="rect">
            <a:avLst/>
          </a:prstGeom>
          <a:noFill/>
        </p:spPr>
        <p:txBody>
          <a:bodyPr wrap="none" rtlCol="0">
            <a:spAutoFit/>
          </a:bodyPr>
          <a:lstStyle/>
          <a:p>
            <a:pPr>
              <a:buNone/>
            </a:pPr>
            <a:r>
              <a:rPr lang="en-US" sz="1400" i="1" dirty="0"/>
              <a:t>Time required per one program</a:t>
            </a:r>
          </a:p>
        </p:txBody>
      </p:sp>
      <p:sp>
        <p:nvSpPr>
          <p:cNvPr id="9" name="TextBox 8">
            <a:extLst>
              <a:ext uri="{FF2B5EF4-FFF2-40B4-BE49-F238E27FC236}">
                <a16:creationId xmlns:a16="http://schemas.microsoft.com/office/drawing/2014/main" id="{632F405A-4710-F45B-00BD-59F5235D8862}"/>
              </a:ext>
            </a:extLst>
          </p:cNvPr>
          <p:cNvSpPr txBox="1"/>
          <p:nvPr/>
        </p:nvSpPr>
        <p:spPr>
          <a:xfrm>
            <a:off x="747058" y="194500"/>
            <a:ext cx="3345788" cy="307777"/>
          </a:xfrm>
          <a:prstGeom prst="rect">
            <a:avLst/>
          </a:prstGeom>
          <a:noFill/>
        </p:spPr>
        <p:txBody>
          <a:bodyPr wrap="none" rtlCol="0">
            <a:spAutoFit/>
          </a:bodyPr>
          <a:lstStyle/>
          <a:p>
            <a:pPr>
              <a:buNone/>
            </a:pPr>
            <a:r>
              <a:rPr lang="en-US" sz="1400" i="1" dirty="0"/>
              <a:t>Number of instructions per one program</a:t>
            </a:r>
          </a:p>
        </p:txBody>
      </p:sp>
      <p:sp>
        <p:nvSpPr>
          <p:cNvPr id="10" name="TextBox 9">
            <a:extLst>
              <a:ext uri="{FF2B5EF4-FFF2-40B4-BE49-F238E27FC236}">
                <a16:creationId xmlns:a16="http://schemas.microsoft.com/office/drawing/2014/main" id="{7C352057-6E9C-F00B-2BFA-546DDE31F607}"/>
              </a:ext>
            </a:extLst>
          </p:cNvPr>
          <p:cNvSpPr txBox="1"/>
          <p:nvPr/>
        </p:nvSpPr>
        <p:spPr>
          <a:xfrm>
            <a:off x="4451188" y="826519"/>
            <a:ext cx="3802579" cy="307777"/>
          </a:xfrm>
          <a:prstGeom prst="rect">
            <a:avLst/>
          </a:prstGeom>
          <a:noFill/>
        </p:spPr>
        <p:txBody>
          <a:bodyPr wrap="none" rtlCol="0">
            <a:spAutoFit/>
          </a:bodyPr>
          <a:lstStyle/>
          <a:p>
            <a:pPr>
              <a:buNone/>
            </a:pPr>
            <a:r>
              <a:rPr lang="en-US" sz="1400" i="1" dirty="0"/>
              <a:t>Average Number of cycles per one instruction</a:t>
            </a:r>
          </a:p>
        </p:txBody>
      </p:sp>
      <p:cxnSp>
        <p:nvCxnSpPr>
          <p:cNvPr id="11" name="Straight Arrow Connector 10">
            <a:extLst>
              <a:ext uri="{FF2B5EF4-FFF2-40B4-BE49-F238E27FC236}">
                <a16:creationId xmlns:a16="http://schemas.microsoft.com/office/drawing/2014/main" id="{A8B4CD2C-C79D-A60F-F969-C22DB7352D1B}"/>
              </a:ext>
            </a:extLst>
          </p:cNvPr>
          <p:cNvCxnSpPr>
            <a:cxnSpLocks/>
          </p:cNvCxnSpPr>
          <p:nvPr/>
        </p:nvCxnSpPr>
        <p:spPr bwMode="auto">
          <a:xfrm>
            <a:off x="6019800" y="1057884"/>
            <a:ext cx="104077" cy="17029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9FB6165-EE96-126F-3AF3-0EB8B8D2D591}"/>
              </a:ext>
            </a:extLst>
          </p:cNvPr>
          <p:cNvCxnSpPr>
            <a:cxnSpLocks/>
          </p:cNvCxnSpPr>
          <p:nvPr/>
        </p:nvCxnSpPr>
        <p:spPr bwMode="auto">
          <a:xfrm>
            <a:off x="2874364" y="645761"/>
            <a:ext cx="1292211" cy="21274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C666F2C-E3F4-84E0-21FF-EA4C84B5CF64}"/>
              </a:ext>
            </a:extLst>
          </p:cNvPr>
          <p:cNvCxnSpPr>
            <a:cxnSpLocks/>
            <a:stCxn id="8" idx="2"/>
          </p:cNvCxnSpPr>
          <p:nvPr/>
        </p:nvCxnSpPr>
        <p:spPr bwMode="auto">
          <a:xfrm>
            <a:off x="1478116" y="1145399"/>
            <a:ext cx="1030743" cy="1658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842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What is the difference between synchronous buses and asynchronous buses?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F76B662D-FE6A-7D45-B49E-24619E11D7B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4935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1143000" y="382588"/>
            <a:ext cx="6934200" cy="547687"/>
          </a:xfrm>
        </p:spPr>
        <p:txBody>
          <a:bodyPr>
            <a:normAutofit fontScale="90000"/>
          </a:bodyPr>
          <a:lstStyle/>
          <a:p>
            <a:r>
              <a:rPr lang="en-US" altLang="en-US" dirty="0">
                <a:solidFill>
                  <a:schemeClr val="tx1"/>
                </a:solidFill>
              </a:rPr>
              <a:t>The Input/Output Subsystem</a:t>
            </a:r>
          </a:p>
        </p:txBody>
      </p:sp>
      <p:sp>
        <p:nvSpPr>
          <p:cNvPr id="555011" name="Rectangle 3"/>
          <p:cNvSpPr>
            <a:spLocks noGrp="1" noChangeArrowheads="1"/>
          </p:cNvSpPr>
          <p:nvPr>
            <p:ph type="body" idx="1"/>
          </p:nvPr>
        </p:nvSpPr>
        <p:spPr>
          <a:xfrm>
            <a:off x="381000" y="1219200"/>
            <a:ext cx="8382000" cy="4419600"/>
          </a:xfrm>
          <a:noFill/>
          <a:extLst>
            <a:ext uri="{909E8E84-426E-40DD-AFC4-6F175D3DCCD1}">
              <a14:hiddenFill xmlns:a14="http://schemas.microsoft.com/office/drawing/2010/main">
                <a:solidFill>
                  <a:srgbClr val="E4F5FF"/>
                </a:solidFill>
              </a14:hiddenFill>
            </a:ext>
          </a:extLst>
        </p:spPr>
        <p:txBody>
          <a:bodyPr>
            <a:normAutofit fontScale="70000" lnSpcReduction="20000"/>
          </a:bodyPr>
          <a:lstStyle/>
          <a:p>
            <a:pPr>
              <a:defRPr/>
            </a:pPr>
            <a:r>
              <a:rPr lang="en-US" dirty="0"/>
              <a:t>A computer communicates with the outside world through its input/output (I/O) subsystem.</a:t>
            </a:r>
          </a:p>
          <a:p>
            <a:pPr>
              <a:defRPr/>
            </a:pPr>
            <a:r>
              <a:rPr lang="en-US" dirty="0"/>
              <a:t>I/O devices connect to the CPU through various interfaces.</a:t>
            </a:r>
          </a:p>
          <a:p>
            <a:pPr>
              <a:spcBef>
                <a:spcPts val="0"/>
              </a:spcBef>
              <a:spcAft>
                <a:spcPts val="600"/>
              </a:spcAft>
              <a:defRPr/>
            </a:pPr>
            <a:r>
              <a:rPr lang="en-US" dirty="0"/>
              <a:t>I/O can be:</a:t>
            </a:r>
          </a:p>
          <a:p>
            <a:pPr lvl="1" algn="just">
              <a:buFont typeface="Arial" panose="020B0604020202020204" pitchFamily="34" charset="0"/>
              <a:buChar char="•"/>
              <a:defRPr/>
            </a:pPr>
            <a:r>
              <a:rPr lang="en-US" b="1" dirty="0"/>
              <a:t>Instruction-based</a:t>
            </a:r>
            <a:r>
              <a:rPr lang="en-US" dirty="0"/>
              <a:t>, uses CPU instructions </a:t>
            </a:r>
            <a:r>
              <a:rPr lang="en-AU" dirty="0"/>
              <a:t>that are specifically made for controlling I/O devices. These instructions typically allow data to be sent to an I/O device or read from an I/O device.</a:t>
            </a:r>
          </a:p>
          <a:p>
            <a:pPr lvl="2" algn="just">
              <a:buFont typeface="Arial" panose="020B0604020202020204" pitchFamily="34" charset="0"/>
              <a:buChar char="•"/>
              <a:defRPr/>
            </a:pPr>
            <a:r>
              <a:rPr lang="en-AU" dirty="0"/>
              <a:t>For example, the following are I/O instructions for ancient but popular Z80 8-bit CPU:</a:t>
            </a:r>
          </a:p>
          <a:p>
            <a:pPr marL="914400" lvl="2" indent="0" algn="just">
              <a:buNone/>
              <a:defRPr/>
            </a:pPr>
            <a:r>
              <a:rPr lang="en-AU" dirty="0"/>
              <a:t>	IN A, (04)     </a:t>
            </a:r>
            <a:r>
              <a:rPr lang="en-AU" dirty="0">
                <a:sym typeface="Wingdings" pitchFamily="2" charset="2"/>
              </a:rPr>
              <a:t>- Input data to Register A from Port number 04</a:t>
            </a:r>
            <a:endParaRPr lang="en-AU" dirty="0"/>
          </a:p>
          <a:p>
            <a:pPr marL="914400" lvl="2" indent="0" algn="just">
              <a:buNone/>
              <a:defRPr/>
            </a:pPr>
            <a:r>
              <a:rPr lang="en-AU" dirty="0"/>
              <a:t>	OUT (02), A  </a:t>
            </a:r>
            <a:r>
              <a:rPr lang="en-AU" dirty="0">
                <a:sym typeface="Wingdings" pitchFamily="2" charset="2"/>
              </a:rPr>
              <a:t>- Output data from register A to Output port 02</a:t>
            </a:r>
          </a:p>
          <a:p>
            <a:pPr marL="914400" lvl="2" indent="0" algn="just">
              <a:buNone/>
              <a:defRPr/>
            </a:pPr>
            <a:endParaRPr lang="en-US" b="1" dirty="0"/>
          </a:p>
          <a:p>
            <a:pPr lvl="1" algn="just">
              <a:buFont typeface="Arial" panose="020B0604020202020204" pitchFamily="34" charset="0"/>
              <a:buChar char="•"/>
              <a:defRPr/>
            </a:pPr>
            <a:r>
              <a:rPr lang="en-US" b="1" dirty="0"/>
              <a:t>Memory-mapped</a:t>
            </a:r>
            <a:r>
              <a:rPr lang="en-US" dirty="0"/>
              <a:t>, </a:t>
            </a:r>
            <a:r>
              <a:rPr lang="en-AU" dirty="0"/>
              <a:t>uses normal CPU memory read/write instructions. The CPU writes data to a specific memory address, and to read from an I/O device, the CPU reads data from a specific memory address. </a:t>
            </a:r>
          </a:p>
        </p:txBody>
      </p:sp>
      <p:sp>
        <p:nvSpPr>
          <p:cNvPr id="555012" name="Text Box 4"/>
          <p:cNvSpPr txBox="1">
            <a:spLocks noChangeArrowheads="1"/>
          </p:cNvSpPr>
          <p:nvPr/>
        </p:nvSpPr>
        <p:spPr bwMode="auto">
          <a:xfrm>
            <a:off x="2324100" y="5867400"/>
            <a:ext cx="4572000" cy="427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r>
              <a:rPr lang="en-US" altLang="en-US" sz="2200" b="1" dirty="0">
                <a:solidFill>
                  <a:srgbClr val="CC3300"/>
                </a:solidFill>
                <a:latin typeface="Times New Roman" pitchFamily="18" charset="0"/>
              </a:rPr>
              <a:t>We study I/O in detail in chapter 7.</a:t>
            </a:r>
            <a:endParaRPr lang="en-US" altLang="en-US" sz="2000" dirty="0">
              <a:latin typeface="Times New Roman" pitchFamily="18" charset="0"/>
            </a:endParaRPr>
          </a:p>
        </p:txBody>
      </p:sp>
    </p:spTree>
    <p:extLst>
      <p:ext uri="{BB962C8B-B14F-4D97-AF65-F5344CB8AC3E}">
        <p14:creationId xmlns:p14="http://schemas.microsoft.com/office/powerpoint/2010/main" val="319044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533400" y="1905000"/>
            <a:ext cx="3810000" cy="838200"/>
          </a:xfrm>
        </p:spPr>
        <p:txBody>
          <a:bodyPr>
            <a:normAutofit fontScale="90000"/>
          </a:bodyPr>
          <a:lstStyle/>
          <a:p>
            <a:r>
              <a:rPr lang="en-US" altLang="en-US" sz="4800" b="1" dirty="0">
                <a:solidFill>
                  <a:schemeClr val="bg1"/>
                </a:solidFill>
              </a:rPr>
              <a:t>Chapter 4</a:t>
            </a:r>
            <a:br>
              <a:rPr lang="en-US" altLang="en-US" sz="4800" b="1" dirty="0">
                <a:solidFill>
                  <a:schemeClr val="bg1"/>
                </a:solidFill>
              </a:rPr>
            </a:br>
            <a:r>
              <a:rPr lang="en-US" altLang="en-US" sz="4800" b="1" dirty="0">
                <a:solidFill>
                  <a:schemeClr val="bg1"/>
                </a:solidFill>
              </a:rPr>
              <a:t>Part 1</a:t>
            </a:r>
          </a:p>
        </p:txBody>
      </p:sp>
      <p:sp>
        <p:nvSpPr>
          <p:cNvPr id="7172" name="Rectangle 1028"/>
          <p:cNvSpPr>
            <a:spLocks noGrp="1" noChangeArrowheads="1"/>
          </p:cNvSpPr>
          <p:nvPr>
            <p:ph type="subTitle" idx="1"/>
          </p:nvPr>
        </p:nvSpPr>
        <p:spPr>
          <a:xfrm>
            <a:off x="304800" y="4114801"/>
            <a:ext cx="3886200" cy="1371600"/>
          </a:xfrm>
        </p:spPr>
        <p:txBody>
          <a:bodyPr>
            <a:normAutofit fontScale="92500" lnSpcReduction="20000"/>
          </a:bodyPr>
          <a:lstStyle/>
          <a:p>
            <a:r>
              <a:rPr lang="en-US" altLang="en-US" dirty="0">
                <a:solidFill>
                  <a:schemeClr val="bg1"/>
                </a:solidFill>
                <a:latin typeface="Arial" charset="0"/>
              </a:rPr>
              <a:t>MARIE: An Introduction </a:t>
            </a:r>
          </a:p>
          <a:p>
            <a:r>
              <a:rPr lang="en-US" altLang="en-US" dirty="0">
                <a:solidFill>
                  <a:schemeClr val="bg1"/>
                </a:solidFill>
                <a:latin typeface="Arial" charset="0"/>
              </a:rPr>
              <a:t>to a Simple Computer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00100" y="381000"/>
            <a:ext cx="7543800" cy="547687"/>
          </a:xfrm>
        </p:spPr>
        <p:txBody>
          <a:bodyPr>
            <a:normAutofit fontScale="90000"/>
          </a:bodyPr>
          <a:lstStyle/>
          <a:p>
            <a:r>
              <a:rPr lang="en-US" altLang="en-US" dirty="0">
                <a:solidFill>
                  <a:schemeClr val="tx1"/>
                </a:solidFill>
              </a:rPr>
              <a:t>Memory Organization and Addressing</a:t>
            </a:r>
          </a:p>
        </p:txBody>
      </p:sp>
      <p:sp>
        <p:nvSpPr>
          <p:cNvPr id="21508" name="Rectangle 3"/>
          <p:cNvSpPr>
            <a:spLocks noGrp="1" noChangeArrowheads="1"/>
          </p:cNvSpPr>
          <p:nvPr>
            <p:ph type="body" idx="1"/>
          </p:nvPr>
        </p:nvSpPr>
        <p:spPr>
          <a:xfrm>
            <a:off x="609600" y="1447800"/>
            <a:ext cx="8001000" cy="4495800"/>
          </a:xfrm>
        </p:spPr>
        <p:txBody>
          <a:bodyPr>
            <a:noAutofit/>
          </a:bodyPr>
          <a:lstStyle/>
          <a:p>
            <a:r>
              <a:rPr lang="en-US" altLang="en-US" sz="2800" dirty="0">
                <a:latin typeface="Arial" charset="0"/>
              </a:rPr>
              <a:t>Memory is similar to a street full of apartment buildings. </a:t>
            </a:r>
          </a:p>
          <a:p>
            <a:r>
              <a:rPr lang="en-US" altLang="en-US" sz="2800" dirty="0">
                <a:latin typeface="Arial" charset="0"/>
              </a:rPr>
              <a:t>Each Building (word) has multiple apartments (bytes), and each apartment has its own address.</a:t>
            </a:r>
          </a:p>
          <a:p>
            <a:r>
              <a:rPr lang="en-US" altLang="en-US" sz="2800" dirty="0">
                <a:latin typeface="Arial" charset="0"/>
              </a:rPr>
              <a:t>All of apartments are numbered sequentially (addressed), from 0 to the total number of apartments in the complex minus one.</a:t>
            </a:r>
          </a:p>
          <a:p>
            <a:r>
              <a:rPr lang="en-US" altLang="en-US" sz="2800" dirty="0">
                <a:latin typeface="Arial" charset="0"/>
              </a:rPr>
              <a:t>The buildings themselves serve to group the apartments.</a:t>
            </a:r>
          </a:p>
        </p:txBody>
      </p:sp>
    </p:spTree>
    <p:extLst>
      <p:ext uri="{BB962C8B-B14F-4D97-AF65-F5344CB8AC3E}">
        <p14:creationId xmlns:p14="http://schemas.microsoft.com/office/powerpoint/2010/main" val="211395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00100" y="304800"/>
            <a:ext cx="7543800" cy="547687"/>
          </a:xfrm>
        </p:spPr>
        <p:txBody>
          <a:bodyPr>
            <a:normAutofit fontScale="90000"/>
          </a:bodyPr>
          <a:lstStyle/>
          <a:p>
            <a:r>
              <a:rPr lang="en-US" altLang="en-US" dirty="0">
                <a:solidFill>
                  <a:schemeClr val="tx1"/>
                </a:solidFill>
              </a:rPr>
              <a:t>Memory Organization and Addressing</a:t>
            </a:r>
          </a:p>
        </p:txBody>
      </p:sp>
      <p:sp>
        <p:nvSpPr>
          <p:cNvPr id="23556" name="Rectangle 3"/>
          <p:cNvSpPr>
            <a:spLocks noGrp="1" noChangeArrowheads="1"/>
          </p:cNvSpPr>
          <p:nvPr>
            <p:ph type="body" idx="1"/>
          </p:nvPr>
        </p:nvSpPr>
        <p:spPr>
          <a:xfrm>
            <a:off x="685800" y="1295400"/>
            <a:ext cx="7924800" cy="2819400"/>
          </a:xfrm>
        </p:spPr>
        <p:txBody>
          <a:bodyPr>
            <a:normAutofit lnSpcReduction="10000"/>
          </a:bodyPr>
          <a:lstStyle/>
          <a:p>
            <a:pPr>
              <a:spcBef>
                <a:spcPct val="0"/>
              </a:spcBef>
              <a:spcAft>
                <a:spcPts val="600"/>
              </a:spcAft>
            </a:pPr>
            <a:r>
              <a:rPr lang="en-US" altLang="en-US" sz="2400" dirty="0">
                <a:latin typeface="Arial" charset="0"/>
              </a:rPr>
              <a:t>Computer memory consists of a linear array of addressable storage cells that are similar to registers.</a:t>
            </a:r>
          </a:p>
          <a:p>
            <a:pPr>
              <a:spcBef>
                <a:spcPct val="0"/>
              </a:spcBef>
              <a:spcAft>
                <a:spcPts val="600"/>
              </a:spcAft>
            </a:pPr>
            <a:r>
              <a:rPr lang="en-US" altLang="en-US" sz="2400" dirty="0">
                <a:latin typeface="Arial" charset="0"/>
              </a:rPr>
              <a:t>Memory can be </a:t>
            </a:r>
            <a:r>
              <a:rPr lang="en-US" altLang="en-US" sz="2400" b="1" dirty="0">
                <a:latin typeface="Arial" charset="0"/>
              </a:rPr>
              <a:t>byte-addressable</a:t>
            </a:r>
            <a:r>
              <a:rPr lang="en-US" altLang="en-US" sz="2400" dirty="0">
                <a:latin typeface="Arial" charset="0"/>
              </a:rPr>
              <a:t>, or </a:t>
            </a:r>
            <a:r>
              <a:rPr lang="en-US" altLang="en-US" sz="2400" b="1" dirty="0">
                <a:latin typeface="Arial" charset="0"/>
              </a:rPr>
              <a:t>word-addressable</a:t>
            </a:r>
            <a:r>
              <a:rPr lang="en-US" altLang="en-US" sz="2400" dirty="0">
                <a:latin typeface="Arial" charset="0"/>
              </a:rPr>
              <a:t>, where a word typically consists of two or more bytes.</a:t>
            </a:r>
          </a:p>
          <a:p>
            <a:pPr>
              <a:spcBef>
                <a:spcPct val="0"/>
              </a:spcBef>
              <a:spcAft>
                <a:spcPts val="600"/>
              </a:spcAft>
            </a:pPr>
            <a:r>
              <a:rPr lang="en-US" altLang="en-US" sz="2400" dirty="0">
                <a:latin typeface="Arial" charset="0"/>
              </a:rPr>
              <a:t>Byte-addressable means that each individual byte has a unique address.</a:t>
            </a: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p:txBody>
      </p:sp>
      <p:pic>
        <p:nvPicPr>
          <p:cNvPr id="2355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641" y="4343400"/>
            <a:ext cx="6935437"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416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381000"/>
            <a:ext cx="7772400" cy="533400"/>
          </a:xfrm>
        </p:spPr>
        <p:txBody>
          <a:bodyPr>
            <a:normAutofit fontScale="90000"/>
          </a:bodyPr>
          <a:lstStyle/>
          <a:p>
            <a:r>
              <a:rPr lang="en-US" altLang="en-US" dirty="0">
                <a:solidFill>
                  <a:schemeClr val="tx1"/>
                </a:solidFill>
              </a:rPr>
              <a:t>Memory Organization and Addressing</a:t>
            </a:r>
            <a:endParaRPr lang="en-AU" altLang="en-US" dirty="0"/>
          </a:p>
        </p:txBody>
      </p:sp>
      <p:sp>
        <p:nvSpPr>
          <p:cNvPr id="3" name="Content Placeholder 2"/>
          <p:cNvSpPr>
            <a:spLocks noGrp="1"/>
          </p:cNvSpPr>
          <p:nvPr>
            <p:ph idx="1"/>
          </p:nvPr>
        </p:nvSpPr>
        <p:spPr>
          <a:xfrm>
            <a:off x="381000" y="1295400"/>
            <a:ext cx="8305800" cy="3962400"/>
          </a:xfrm>
        </p:spPr>
        <p:txBody>
          <a:bodyPr>
            <a:normAutofit/>
          </a:bodyPr>
          <a:lstStyle/>
          <a:p>
            <a:pPr>
              <a:spcBef>
                <a:spcPts val="0"/>
              </a:spcBef>
              <a:spcAft>
                <a:spcPts val="600"/>
              </a:spcAft>
              <a:defRPr/>
            </a:pPr>
            <a:r>
              <a:rPr lang="en-US" sz="2200" dirty="0"/>
              <a:t>Memory is constructed of RAM chips, often referred to in terms of </a:t>
            </a:r>
          </a:p>
          <a:p>
            <a:pPr marL="0" indent="0">
              <a:spcBef>
                <a:spcPts val="0"/>
              </a:spcBef>
              <a:spcAft>
                <a:spcPts val="600"/>
              </a:spcAft>
              <a:buFontTx/>
              <a:buNone/>
              <a:defRPr/>
            </a:pPr>
            <a:r>
              <a:rPr lang="en-US" sz="2200" dirty="0">
                <a:solidFill>
                  <a:schemeClr val="accent6"/>
                </a:solidFill>
              </a:rPr>
              <a:t>	length (row) </a:t>
            </a:r>
            <a:r>
              <a:rPr lang="en-US" sz="2200" dirty="0">
                <a:solidFill>
                  <a:schemeClr val="accent6"/>
                </a:solidFill>
                <a:sym typeface="Symbol" pitchFamily="18" charset="2"/>
              </a:rPr>
              <a:t></a:t>
            </a:r>
            <a:r>
              <a:rPr lang="en-US" sz="2200" dirty="0">
                <a:solidFill>
                  <a:schemeClr val="accent6"/>
                </a:solidFill>
              </a:rPr>
              <a:t> width (column)</a:t>
            </a:r>
          </a:p>
          <a:p>
            <a:pPr marL="0" indent="0">
              <a:spcBef>
                <a:spcPts val="0"/>
              </a:spcBef>
              <a:spcAft>
                <a:spcPts val="600"/>
              </a:spcAft>
              <a:buFontTx/>
              <a:buNone/>
              <a:defRPr/>
            </a:pPr>
            <a:r>
              <a:rPr lang="en-US" sz="2200" dirty="0">
                <a:solidFill>
                  <a:schemeClr val="accent6"/>
                </a:solidFill>
              </a:rPr>
              <a:t>	Number of blocks </a:t>
            </a:r>
            <a:r>
              <a:rPr lang="en-US" sz="2200" dirty="0">
                <a:solidFill>
                  <a:schemeClr val="accent6"/>
                </a:solidFill>
                <a:sym typeface="Symbol" pitchFamily="18" charset="2"/>
              </a:rPr>
              <a:t> Number of bits in each block</a:t>
            </a:r>
            <a:endParaRPr lang="en-US" sz="2200" dirty="0"/>
          </a:p>
          <a:p>
            <a:pPr>
              <a:spcBef>
                <a:spcPts val="0"/>
              </a:spcBef>
              <a:spcAft>
                <a:spcPts val="600"/>
              </a:spcAft>
              <a:defRPr/>
            </a:pPr>
            <a:r>
              <a:rPr lang="en-US" sz="2200" dirty="0">
                <a:solidFill>
                  <a:schemeClr val="accent6"/>
                </a:solidFill>
              </a:rPr>
              <a:t>4M </a:t>
            </a:r>
            <a:r>
              <a:rPr lang="en-US" sz="2200" b="1" dirty="0">
                <a:solidFill>
                  <a:schemeClr val="accent6"/>
                </a:solidFill>
                <a:sym typeface="Symbol" pitchFamily="18" charset="2"/>
              </a:rPr>
              <a:t></a:t>
            </a:r>
            <a:r>
              <a:rPr lang="en-US" sz="2200" dirty="0">
                <a:solidFill>
                  <a:schemeClr val="accent6"/>
                </a:solidFill>
              </a:rPr>
              <a:t> 8 RAM chip </a:t>
            </a:r>
            <a:r>
              <a:rPr lang="en-US" sz="2200" dirty="0"/>
              <a:t>gives us </a:t>
            </a:r>
            <a:r>
              <a:rPr lang="en-US" sz="2200" dirty="0">
                <a:solidFill>
                  <a:schemeClr val="accent6"/>
                </a:solidFill>
              </a:rPr>
              <a:t>4 megabytes of 8-bit </a:t>
            </a:r>
            <a:r>
              <a:rPr lang="en-US" sz="2200" dirty="0"/>
              <a:t>memory locations.</a:t>
            </a:r>
          </a:p>
          <a:p>
            <a:pPr>
              <a:spcBef>
                <a:spcPts val="0"/>
              </a:spcBef>
              <a:spcAft>
                <a:spcPts val="600"/>
              </a:spcAft>
              <a:defRPr/>
            </a:pPr>
            <a:r>
              <a:rPr lang="en-AU" sz="2200" dirty="0"/>
              <a:t>4M x 8 means the memory is 4M long (it has 4M = 2</a:t>
            </a:r>
            <a:r>
              <a:rPr lang="en-AU" sz="2200" baseline="30000" dirty="0"/>
              <a:t>2</a:t>
            </a:r>
            <a:r>
              <a:rPr lang="en-AU" sz="2200" dirty="0"/>
              <a:t> x 2</a:t>
            </a:r>
            <a:r>
              <a:rPr lang="en-AU" sz="2200" baseline="30000" dirty="0"/>
              <a:t>20</a:t>
            </a:r>
            <a:r>
              <a:rPr lang="en-AU" sz="2200" dirty="0"/>
              <a:t> = 2</a:t>
            </a:r>
            <a:r>
              <a:rPr lang="en-AU" sz="2200" baseline="30000" dirty="0"/>
              <a:t>22</a:t>
            </a:r>
            <a:r>
              <a:rPr lang="en-AU" sz="2200" dirty="0"/>
              <a:t> words) and it is 8 bits wide. The width (second number of the pair) represents the word size. </a:t>
            </a:r>
          </a:p>
          <a:p>
            <a:pPr>
              <a:spcBef>
                <a:spcPts val="0"/>
              </a:spcBef>
              <a:spcAft>
                <a:spcPts val="600"/>
              </a:spcAft>
              <a:defRPr/>
            </a:pPr>
            <a:r>
              <a:rPr lang="en-AU" sz="2200" dirty="0"/>
              <a:t>To address this </a:t>
            </a:r>
            <a:r>
              <a:rPr lang="en-AU" sz="2200"/>
              <a:t>memory, we </a:t>
            </a:r>
            <a:r>
              <a:rPr lang="en-AU" sz="2200" dirty="0"/>
              <a:t>need to be able to uniquely identify </a:t>
            </a:r>
            <a:r>
              <a:rPr lang="en-AU" sz="2200" u="sng" dirty="0"/>
              <a:t>2</a:t>
            </a:r>
            <a:r>
              <a:rPr lang="en-AU" sz="2200" u="sng" baseline="30000" dirty="0"/>
              <a:t>22</a:t>
            </a:r>
            <a:r>
              <a:rPr lang="en-AU" sz="2200" u="sng" dirty="0"/>
              <a:t> different addresses</a:t>
            </a:r>
            <a:r>
              <a:rPr lang="en-AU" sz="2200" dirty="0"/>
              <a:t>. We need to count from 0 to (2</a:t>
            </a:r>
            <a:r>
              <a:rPr lang="en-AU" sz="2200" baseline="30000" dirty="0"/>
              <a:t>22 </a:t>
            </a:r>
            <a:r>
              <a:rPr lang="en-AU" sz="2200" dirty="0"/>
              <a:t>- 1). How many bits does this required?</a:t>
            </a:r>
          </a:p>
          <a:p>
            <a:pPr marL="0" indent="0">
              <a:spcBef>
                <a:spcPts val="0"/>
              </a:spcBef>
              <a:spcAft>
                <a:spcPts val="600"/>
              </a:spcAft>
              <a:buNone/>
              <a:defRPr/>
            </a:pPr>
            <a:endParaRPr lang="en-AU" dirty="0"/>
          </a:p>
          <a:p>
            <a:pPr>
              <a:spcBef>
                <a:spcPts val="0"/>
              </a:spcBef>
              <a:spcAft>
                <a:spcPts val="600"/>
              </a:spcAft>
              <a:defRPr/>
            </a:pPr>
            <a:endParaRPr lang="en-AU" dirty="0"/>
          </a:p>
        </p:txBody>
      </p:sp>
      <p:sp>
        <p:nvSpPr>
          <p:cNvPr id="2" name="TextBox 1">
            <a:extLst>
              <a:ext uri="{FF2B5EF4-FFF2-40B4-BE49-F238E27FC236}">
                <a16:creationId xmlns:a16="http://schemas.microsoft.com/office/drawing/2014/main" id="{2755A5AD-D73F-87E9-997D-1EDF86774275}"/>
              </a:ext>
            </a:extLst>
          </p:cNvPr>
          <p:cNvSpPr txBox="1"/>
          <p:nvPr/>
        </p:nvSpPr>
        <p:spPr>
          <a:xfrm>
            <a:off x="685800" y="5562600"/>
            <a:ext cx="7425431" cy="461665"/>
          </a:xfrm>
          <a:prstGeom prst="rect">
            <a:avLst/>
          </a:prstGeom>
          <a:noFill/>
        </p:spPr>
        <p:txBody>
          <a:bodyPr wrap="none" rtlCol="0">
            <a:spAutoFit/>
          </a:bodyPr>
          <a:lstStyle/>
          <a:p>
            <a:pPr>
              <a:buNone/>
            </a:pPr>
            <a:r>
              <a:rPr lang="en-US" dirty="0"/>
              <a:t>Note: 2</a:t>
            </a:r>
            <a:r>
              <a:rPr lang="en-US" baseline="30000" dirty="0"/>
              <a:t>10</a:t>
            </a:r>
            <a:r>
              <a:rPr lang="en-US" dirty="0"/>
              <a:t> = 1024 = </a:t>
            </a:r>
            <a:r>
              <a:rPr lang="en-US" dirty="0">
                <a:solidFill>
                  <a:srgbClr val="FFC000"/>
                </a:solidFill>
              </a:rPr>
              <a:t>1 K, </a:t>
            </a:r>
            <a:r>
              <a:rPr lang="en-US" dirty="0"/>
              <a:t>2</a:t>
            </a:r>
            <a:r>
              <a:rPr lang="en-US" baseline="30000" dirty="0"/>
              <a:t>20</a:t>
            </a:r>
            <a:r>
              <a:rPr lang="en-US" dirty="0"/>
              <a:t> = </a:t>
            </a:r>
            <a:r>
              <a:rPr lang="en-US" dirty="0">
                <a:solidFill>
                  <a:srgbClr val="92D050"/>
                </a:solidFill>
              </a:rPr>
              <a:t>1 M</a:t>
            </a:r>
            <a:r>
              <a:rPr lang="en-US" dirty="0"/>
              <a:t>, 2</a:t>
            </a:r>
            <a:r>
              <a:rPr lang="en-US" baseline="30000" dirty="0"/>
              <a:t>30</a:t>
            </a:r>
            <a:r>
              <a:rPr lang="en-US" dirty="0"/>
              <a:t> = </a:t>
            </a:r>
            <a:r>
              <a:rPr lang="en-US" dirty="0">
                <a:solidFill>
                  <a:srgbClr val="00B050"/>
                </a:solidFill>
              </a:rPr>
              <a:t>1 G</a:t>
            </a:r>
            <a:r>
              <a:rPr lang="en-US" dirty="0"/>
              <a:t>, 2</a:t>
            </a:r>
            <a:r>
              <a:rPr lang="en-US" baseline="30000" dirty="0"/>
              <a:t>40</a:t>
            </a:r>
            <a:r>
              <a:rPr lang="en-US" dirty="0"/>
              <a:t> = </a:t>
            </a:r>
            <a:r>
              <a:rPr lang="en-US" dirty="0">
                <a:solidFill>
                  <a:srgbClr val="00B0F0"/>
                </a:solidFill>
              </a:rPr>
              <a:t>1T</a:t>
            </a:r>
          </a:p>
        </p:txBody>
      </p:sp>
    </p:spTree>
    <p:extLst>
      <p:ext uri="{BB962C8B-B14F-4D97-AF65-F5344CB8AC3E}">
        <p14:creationId xmlns:p14="http://schemas.microsoft.com/office/powerpoint/2010/main" val="7909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1" name="Rectangle 7"/>
          <p:cNvSpPr>
            <a:spLocks noChangeArrowheads="1"/>
          </p:cNvSpPr>
          <p:nvPr/>
        </p:nvSpPr>
        <p:spPr bwMode="auto">
          <a:xfrm>
            <a:off x="5715000" y="2133600"/>
            <a:ext cx="3200400" cy="403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7348" name="Rectangle 4"/>
          <p:cNvSpPr>
            <a:spLocks noGrp="1" noChangeArrowheads="1"/>
          </p:cNvSpPr>
          <p:nvPr>
            <p:ph type="title"/>
          </p:nvPr>
        </p:nvSpPr>
        <p:spPr>
          <a:xfrm>
            <a:off x="838200" y="214313"/>
            <a:ext cx="7467600" cy="547687"/>
          </a:xfrm>
          <a:noFill/>
          <a:ln/>
        </p:spPr>
        <p:txBody>
          <a:bodyPr>
            <a:normAutofit fontScale="90000"/>
          </a:bodyPr>
          <a:lstStyle/>
          <a:p>
            <a:r>
              <a:rPr lang="en-US" altLang="en-US" dirty="0">
                <a:solidFill>
                  <a:schemeClr val="tx1"/>
                </a:solidFill>
              </a:rPr>
              <a:t>Memory Organization and Addressing</a:t>
            </a:r>
          </a:p>
        </p:txBody>
      </p:sp>
      <p:sp>
        <p:nvSpPr>
          <p:cNvPr id="697349" name="Rectangle 5"/>
          <p:cNvSpPr>
            <a:spLocks noGrp="1" noChangeArrowheads="1"/>
          </p:cNvSpPr>
          <p:nvPr>
            <p:ph type="body" idx="1"/>
          </p:nvPr>
        </p:nvSpPr>
        <p:spPr>
          <a:xfrm>
            <a:off x="457200" y="1066800"/>
            <a:ext cx="8382000" cy="1066800"/>
          </a:xfrm>
        </p:spPr>
        <p:txBody>
          <a:bodyPr>
            <a:normAutofit fontScale="70000" lnSpcReduction="20000"/>
          </a:bodyPr>
          <a:lstStyle/>
          <a:p>
            <a:r>
              <a:rPr lang="en-US" altLang="en-US" b="1" dirty="0">
                <a:latin typeface="Arial" charset="0"/>
              </a:rPr>
              <a:t>Example (3 - a): </a:t>
            </a:r>
          </a:p>
          <a:p>
            <a:pPr>
              <a:buNone/>
            </a:pPr>
            <a:r>
              <a:rPr lang="en-US" altLang="en-US" dirty="0">
                <a:latin typeface="Arial" charset="0"/>
              </a:rPr>
              <a:t>	Suppose we have a memory consisting of 16 2K x 8 bit chips. How Many bits (wires) are required for address bus?</a:t>
            </a:r>
          </a:p>
        </p:txBody>
      </p:sp>
      <p:pic>
        <p:nvPicPr>
          <p:cNvPr id="697350" name="Picture 6" descr="00068_CH04_FIG04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050" y="3200400"/>
            <a:ext cx="1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697353" name="Text Box 9"/>
          <p:cNvSpPr txBox="1">
            <a:spLocks noChangeArrowheads="1"/>
          </p:cNvSpPr>
          <p:nvPr/>
        </p:nvSpPr>
        <p:spPr bwMode="auto">
          <a:xfrm>
            <a:off x="428625" y="2380699"/>
            <a:ext cx="4524375"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7013" indent="-227013" defTabSz="403225">
              <a:spcBef>
                <a:spcPct val="0"/>
              </a:spcBef>
              <a:defRPr sz="2400">
                <a:solidFill>
                  <a:schemeClr val="tx1"/>
                </a:solidFill>
                <a:latin typeface="Times New Roman" pitchFamily="18" charset="0"/>
              </a:defRPr>
            </a:lvl1pPr>
            <a:lvl2pPr marL="517525" indent="-176213" defTabSz="403225">
              <a:spcBef>
                <a:spcPct val="0"/>
              </a:spcBef>
              <a:defRPr sz="2400">
                <a:solidFill>
                  <a:schemeClr val="tx1"/>
                </a:solidFill>
                <a:latin typeface="Times New Roman" pitchFamily="18" charset="0"/>
              </a:defRPr>
            </a:lvl2pPr>
            <a:lvl3pPr defTabSz="403225">
              <a:spcBef>
                <a:spcPct val="0"/>
              </a:spcBef>
              <a:defRPr sz="2400">
                <a:solidFill>
                  <a:schemeClr val="tx1"/>
                </a:solidFill>
                <a:latin typeface="Times New Roman" pitchFamily="18" charset="0"/>
              </a:defRPr>
            </a:lvl3pPr>
            <a:lvl4pPr defTabSz="403225">
              <a:spcBef>
                <a:spcPct val="0"/>
              </a:spcBef>
              <a:defRPr sz="2400">
                <a:solidFill>
                  <a:schemeClr val="tx1"/>
                </a:solidFill>
                <a:latin typeface="Times New Roman" pitchFamily="18" charset="0"/>
              </a:defRPr>
            </a:lvl4pPr>
            <a:lvl5pPr defTabSz="403225">
              <a:spcBef>
                <a:spcPct val="0"/>
              </a:spcBef>
              <a:defRPr sz="2400">
                <a:solidFill>
                  <a:schemeClr val="tx1"/>
                </a:solidFill>
                <a:latin typeface="Times New Roman" pitchFamily="18" charset="0"/>
              </a:defRPr>
            </a:lvl5pPr>
            <a:lvl6pPr defTabSz="403225" eaLnBrk="0" fontAlgn="base" hangingPunct="0">
              <a:spcBef>
                <a:spcPct val="0"/>
              </a:spcBef>
              <a:spcAft>
                <a:spcPct val="0"/>
              </a:spcAft>
              <a:defRPr sz="2400">
                <a:solidFill>
                  <a:schemeClr val="tx1"/>
                </a:solidFill>
                <a:latin typeface="Times New Roman" pitchFamily="18" charset="0"/>
              </a:defRPr>
            </a:lvl6pPr>
            <a:lvl7pPr defTabSz="403225" eaLnBrk="0" fontAlgn="base" hangingPunct="0">
              <a:spcBef>
                <a:spcPct val="0"/>
              </a:spcBef>
              <a:spcAft>
                <a:spcPct val="0"/>
              </a:spcAft>
              <a:defRPr sz="2400">
                <a:solidFill>
                  <a:schemeClr val="tx1"/>
                </a:solidFill>
                <a:latin typeface="Times New Roman" pitchFamily="18" charset="0"/>
              </a:defRPr>
            </a:lvl7pPr>
            <a:lvl8pPr defTabSz="403225" eaLnBrk="0" fontAlgn="base" hangingPunct="0">
              <a:spcBef>
                <a:spcPct val="0"/>
              </a:spcBef>
              <a:spcAft>
                <a:spcPct val="0"/>
              </a:spcAft>
              <a:defRPr sz="2400">
                <a:solidFill>
                  <a:schemeClr val="tx1"/>
                </a:solidFill>
                <a:latin typeface="Times New Roman" pitchFamily="18" charset="0"/>
              </a:defRPr>
            </a:lvl8pPr>
            <a:lvl9pPr defTabSz="403225" eaLnBrk="0" fontAlgn="base" hangingPunct="0">
              <a:spcBef>
                <a:spcPct val="0"/>
              </a:spcBef>
              <a:spcAft>
                <a:spcPct val="0"/>
              </a:spcAft>
              <a:defRPr sz="2400">
                <a:solidFill>
                  <a:schemeClr val="tx1"/>
                </a:solidFill>
                <a:latin typeface="Times New Roman" pitchFamily="18" charset="0"/>
              </a:defRPr>
            </a:lvl9pPr>
          </a:lstStyle>
          <a:p>
            <a:pPr marL="457200" lvl="1" indent="-346075">
              <a:spcBef>
                <a:spcPct val="15000"/>
              </a:spcBef>
              <a:buFont typeface="Times New Roman" pitchFamily="18" charset="0"/>
              <a:buChar char="–"/>
            </a:pPr>
            <a:r>
              <a:rPr lang="en-US" altLang="en-US" sz="2000" dirty="0">
                <a:latin typeface="Arial" charset="0"/>
              </a:rPr>
              <a:t>Number of block in the Memory is 16 2K </a:t>
            </a:r>
          </a:p>
          <a:p>
            <a:pPr marL="457200" lvl="1" indent="-346075">
              <a:spcBef>
                <a:spcPct val="15000"/>
              </a:spcBef>
              <a:buNone/>
            </a:pPr>
            <a:r>
              <a:rPr lang="en-US" altLang="en-US" sz="2000" dirty="0">
                <a:latin typeface="Arial" charset="0"/>
              </a:rPr>
              <a:t>	= 32K </a:t>
            </a:r>
          </a:p>
          <a:p>
            <a:pPr marL="457200" lvl="1" indent="-346075">
              <a:spcBef>
                <a:spcPct val="15000"/>
              </a:spcBef>
              <a:buNone/>
            </a:pPr>
            <a:r>
              <a:rPr lang="en-US" altLang="en-US" sz="2000" dirty="0">
                <a:latin typeface="Arial" charset="0"/>
              </a:rPr>
              <a:t>	= 2</a:t>
            </a:r>
            <a:r>
              <a:rPr lang="en-US" altLang="en-US" sz="2000" baseline="30000" dirty="0">
                <a:latin typeface="Arial" charset="0"/>
              </a:rPr>
              <a:t>5</a:t>
            </a:r>
            <a:r>
              <a:rPr lang="en-US" altLang="en-US" sz="2000" dirty="0">
                <a:latin typeface="Arial" charset="0"/>
              </a:rPr>
              <a:t> </a:t>
            </a:r>
            <a:r>
              <a:rPr lang="en-US" altLang="en-US" sz="2000" dirty="0">
                <a:latin typeface="Arial" charset="0"/>
                <a:sym typeface="Symbol" pitchFamily="18" charset="2"/>
              </a:rPr>
              <a:t></a:t>
            </a:r>
            <a:r>
              <a:rPr lang="en-US" altLang="en-US" sz="2000" dirty="0">
                <a:latin typeface="Arial" charset="0"/>
              </a:rPr>
              <a:t> 2</a:t>
            </a:r>
            <a:r>
              <a:rPr lang="en-US" altLang="en-US" sz="2000" baseline="30000" dirty="0">
                <a:latin typeface="Arial" charset="0"/>
              </a:rPr>
              <a:t>10</a:t>
            </a:r>
            <a:r>
              <a:rPr lang="en-US" altLang="en-US" sz="2000" dirty="0">
                <a:latin typeface="Arial" charset="0"/>
              </a:rPr>
              <a:t> = 2</a:t>
            </a:r>
            <a:r>
              <a:rPr lang="en-US" altLang="en-US" sz="2000" baseline="30000" dirty="0">
                <a:latin typeface="Arial" charset="0"/>
              </a:rPr>
              <a:t>15</a:t>
            </a:r>
          </a:p>
          <a:p>
            <a:pPr marL="457200" lvl="1" indent="-346075">
              <a:spcBef>
                <a:spcPct val="15000"/>
              </a:spcBef>
              <a:buFont typeface="Times New Roman" pitchFamily="18" charset="0"/>
              <a:buChar char="–"/>
            </a:pPr>
            <a:r>
              <a:rPr lang="en-US" altLang="en-US" sz="2000" dirty="0">
                <a:latin typeface="Arial" charset="0"/>
              </a:rPr>
              <a:t>Then, 15 bits are needed for each address. </a:t>
            </a:r>
          </a:p>
          <a:p>
            <a:pPr marL="457200" lvl="1" indent="-346075">
              <a:spcBef>
                <a:spcPct val="15000"/>
              </a:spcBef>
              <a:buNone/>
            </a:pPr>
            <a:endParaRPr lang="en-US" altLang="en-US" sz="2000" dirty="0">
              <a:latin typeface="Arial" charset="0"/>
            </a:endParaRPr>
          </a:p>
          <a:p>
            <a:pPr>
              <a:spcBef>
                <a:spcPct val="15000"/>
              </a:spcBef>
              <a:buFont typeface="Times New Roman" pitchFamily="18" charset="0"/>
              <a:buChar char="–"/>
            </a:pPr>
            <a:endParaRPr lang="en-US" altLang="en-US" sz="2000" dirty="0">
              <a:latin typeface="Arial" charset="0"/>
            </a:endParaRPr>
          </a:p>
        </p:txBody>
      </p:sp>
    </p:spTree>
    <p:extLst>
      <p:ext uri="{BB962C8B-B14F-4D97-AF65-F5344CB8AC3E}">
        <p14:creationId xmlns:p14="http://schemas.microsoft.com/office/powerpoint/2010/main" val="256162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1" name="Rectangle 7"/>
          <p:cNvSpPr>
            <a:spLocks noChangeArrowheads="1"/>
          </p:cNvSpPr>
          <p:nvPr/>
        </p:nvSpPr>
        <p:spPr bwMode="auto">
          <a:xfrm>
            <a:off x="5638800" y="2247900"/>
            <a:ext cx="3200400" cy="403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7348" name="Rectangle 4"/>
          <p:cNvSpPr>
            <a:spLocks noGrp="1" noChangeArrowheads="1"/>
          </p:cNvSpPr>
          <p:nvPr>
            <p:ph type="title"/>
          </p:nvPr>
        </p:nvSpPr>
        <p:spPr>
          <a:xfrm>
            <a:off x="838200" y="214313"/>
            <a:ext cx="7467600" cy="547687"/>
          </a:xfrm>
          <a:noFill/>
          <a:ln/>
        </p:spPr>
        <p:txBody>
          <a:bodyPr>
            <a:normAutofit fontScale="90000"/>
          </a:bodyPr>
          <a:lstStyle/>
          <a:p>
            <a:r>
              <a:rPr lang="en-US" altLang="en-US" dirty="0">
                <a:solidFill>
                  <a:schemeClr val="tx1"/>
                </a:solidFill>
              </a:rPr>
              <a:t>Memory Organization and Addressing</a:t>
            </a:r>
          </a:p>
        </p:txBody>
      </p:sp>
      <p:sp>
        <p:nvSpPr>
          <p:cNvPr id="697349" name="Rectangle 5"/>
          <p:cNvSpPr>
            <a:spLocks noGrp="1" noChangeArrowheads="1"/>
          </p:cNvSpPr>
          <p:nvPr>
            <p:ph type="body" idx="1"/>
          </p:nvPr>
        </p:nvSpPr>
        <p:spPr>
          <a:xfrm>
            <a:off x="457200" y="1066800"/>
            <a:ext cx="8382000" cy="1524000"/>
          </a:xfrm>
        </p:spPr>
        <p:txBody>
          <a:bodyPr>
            <a:normAutofit fontScale="92500" lnSpcReduction="20000"/>
          </a:bodyPr>
          <a:lstStyle/>
          <a:p>
            <a:r>
              <a:rPr lang="en-US" altLang="en-US" b="1" dirty="0">
                <a:latin typeface="Arial" charset="0"/>
              </a:rPr>
              <a:t>Example (3 - b): </a:t>
            </a:r>
          </a:p>
          <a:p>
            <a:pPr>
              <a:buNone/>
            </a:pPr>
            <a:r>
              <a:rPr lang="en-US" altLang="en-US" dirty="0">
                <a:latin typeface="Arial" charset="0"/>
              </a:rPr>
              <a:t>	</a:t>
            </a:r>
            <a:r>
              <a:rPr lang="en-US" altLang="en-US" sz="2400" dirty="0">
                <a:latin typeface="Arial" charset="0"/>
              </a:rPr>
              <a:t>Suppose we have a memory consisting of 16 2K x 8 bit chips. How Many bits (wires) are required for address bus if the memory is byte addressable ?</a:t>
            </a:r>
          </a:p>
        </p:txBody>
      </p:sp>
      <p:pic>
        <p:nvPicPr>
          <p:cNvPr id="697350" name="Picture 6" descr="00068_CH04_FIG04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050" y="3200400"/>
            <a:ext cx="1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697353" name="Text Box 9"/>
          <p:cNvSpPr txBox="1">
            <a:spLocks noChangeArrowheads="1"/>
          </p:cNvSpPr>
          <p:nvPr/>
        </p:nvSpPr>
        <p:spPr bwMode="auto">
          <a:xfrm>
            <a:off x="399925" y="2932220"/>
            <a:ext cx="5943600" cy="26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7013" indent="-227013" defTabSz="403225">
              <a:spcBef>
                <a:spcPct val="0"/>
              </a:spcBef>
              <a:defRPr sz="2400">
                <a:solidFill>
                  <a:schemeClr val="tx1"/>
                </a:solidFill>
                <a:latin typeface="Times New Roman" pitchFamily="18" charset="0"/>
              </a:defRPr>
            </a:lvl1pPr>
            <a:lvl2pPr marL="517525" indent="-176213" defTabSz="403225">
              <a:spcBef>
                <a:spcPct val="0"/>
              </a:spcBef>
              <a:defRPr sz="2400">
                <a:solidFill>
                  <a:schemeClr val="tx1"/>
                </a:solidFill>
                <a:latin typeface="Times New Roman" pitchFamily="18" charset="0"/>
              </a:defRPr>
            </a:lvl2pPr>
            <a:lvl3pPr defTabSz="403225">
              <a:spcBef>
                <a:spcPct val="0"/>
              </a:spcBef>
              <a:defRPr sz="2400">
                <a:solidFill>
                  <a:schemeClr val="tx1"/>
                </a:solidFill>
                <a:latin typeface="Times New Roman" pitchFamily="18" charset="0"/>
              </a:defRPr>
            </a:lvl3pPr>
            <a:lvl4pPr defTabSz="403225">
              <a:spcBef>
                <a:spcPct val="0"/>
              </a:spcBef>
              <a:defRPr sz="2400">
                <a:solidFill>
                  <a:schemeClr val="tx1"/>
                </a:solidFill>
                <a:latin typeface="Times New Roman" pitchFamily="18" charset="0"/>
              </a:defRPr>
            </a:lvl4pPr>
            <a:lvl5pPr defTabSz="403225">
              <a:spcBef>
                <a:spcPct val="0"/>
              </a:spcBef>
              <a:defRPr sz="2400">
                <a:solidFill>
                  <a:schemeClr val="tx1"/>
                </a:solidFill>
                <a:latin typeface="Times New Roman" pitchFamily="18" charset="0"/>
              </a:defRPr>
            </a:lvl5pPr>
            <a:lvl6pPr defTabSz="403225" eaLnBrk="0" fontAlgn="base" hangingPunct="0">
              <a:spcBef>
                <a:spcPct val="0"/>
              </a:spcBef>
              <a:spcAft>
                <a:spcPct val="0"/>
              </a:spcAft>
              <a:defRPr sz="2400">
                <a:solidFill>
                  <a:schemeClr val="tx1"/>
                </a:solidFill>
                <a:latin typeface="Times New Roman" pitchFamily="18" charset="0"/>
              </a:defRPr>
            </a:lvl6pPr>
            <a:lvl7pPr defTabSz="403225" eaLnBrk="0" fontAlgn="base" hangingPunct="0">
              <a:spcBef>
                <a:spcPct val="0"/>
              </a:spcBef>
              <a:spcAft>
                <a:spcPct val="0"/>
              </a:spcAft>
              <a:defRPr sz="2400">
                <a:solidFill>
                  <a:schemeClr val="tx1"/>
                </a:solidFill>
                <a:latin typeface="Times New Roman" pitchFamily="18" charset="0"/>
              </a:defRPr>
            </a:lvl7pPr>
            <a:lvl8pPr defTabSz="403225" eaLnBrk="0" fontAlgn="base" hangingPunct="0">
              <a:spcBef>
                <a:spcPct val="0"/>
              </a:spcBef>
              <a:spcAft>
                <a:spcPct val="0"/>
              </a:spcAft>
              <a:defRPr sz="2400">
                <a:solidFill>
                  <a:schemeClr val="tx1"/>
                </a:solidFill>
                <a:latin typeface="Times New Roman" pitchFamily="18" charset="0"/>
              </a:defRPr>
            </a:lvl8pPr>
            <a:lvl9pPr defTabSz="403225" eaLnBrk="0" fontAlgn="base" hangingPunct="0">
              <a:spcBef>
                <a:spcPct val="0"/>
              </a:spcBef>
              <a:spcAft>
                <a:spcPct val="0"/>
              </a:spcAft>
              <a:defRPr sz="2400">
                <a:solidFill>
                  <a:schemeClr val="tx1"/>
                </a:solidFill>
                <a:latin typeface="Times New Roman" pitchFamily="18" charset="0"/>
              </a:defRPr>
            </a:lvl9pPr>
          </a:lstStyle>
          <a:p>
            <a:pPr marL="457200" lvl="1" indent="-346075">
              <a:spcBef>
                <a:spcPct val="15000"/>
              </a:spcBef>
              <a:buFont typeface="Times New Roman" pitchFamily="18" charset="0"/>
              <a:buChar char="–"/>
            </a:pPr>
            <a:r>
              <a:rPr lang="en-US" altLang="en-US" sz="1800" dirty="0">
                <a:latin typeface="Arial" charset="0"/>
              </a:rPr>
              <a:t>Number of block in the Memory is 16 2K </a:t>
            </a:r>
          </a:p>
          <a:p>
            <a:pPr marL="457200" lvl="1" indent="-346075">
              <a:spcBef>
                <a:spcPct val="15000"/>
              </a:spcBef>
              <a:buNone/>
            </a:pPr>
            <a:r>
              <a:rPr lang="en-US" altLang="en-US" sz="1800" dirty="0">
                <a:latin typeface="Arial" charset="0"/>
              </a:rPr>
              <a:t>	= 32K </a:t>
            </a:r>
          </a:p>
          <a:p>
            <a:pPr marL="457200" lvl="1" indent="-346075">
              <a:spcBef>
                <a:spcPct val="15000"/>
              </a:spcBef>
              <a:buNone/>
            </a:pPr>
            <a:r>
              <a:rPr lang="en-US" altLang="en-US" sz="1800" dirty="0">
                <a:latin typeface="Arial" charset="0"/>
              </a:rPr>
              <a:t>	= 2</a:t>
            </a:r>
            <a:r>
              <a:rPr lang="en-US" altLang="en-US" sz="1800" baseline="30000" dirty="0">
                <a:latin typeface="Arial" charset="0"/>
              </a:rPr>
              <a:t>5</a:t>
            </a:r>
            <a:r>
              <a:rPr lang="en-US" altLang="en-US" sz="1800" dirty="0">
                <a:latin typeface="Arial" charset="0"/>
              </a:rPr>
              <a:t> </a:t>
            </a:r>
            <a:r>
              <a:rPr lang="en-US" altLang="en-US" sz="1800" dirty="0">
                <a:latin typeface="Arial" charset="0"/>
                <a:sym typeface="Symbol" pitchFamily="18" charset="2"/>
              </a:rPr>
              <a:t></a:t>
            </a:r>
            <a:r>
              <a:rPr lang="en-US" altLang="en-US" sz="1800" dirty="0">
                <a:latin typeface="Arial" charset="0"/>
              </a:rPr>
              <a:t> 2</a:t>
            </a:r>
            <a:r>
              <a:rPr lang="en-US" altLang="en-US" sz="1800" baseline="30000" dirty="0">
                <a:latin typeface="Arial" charset="0"/>
              </a:rPr>
              <a:t>10</a:t>
            </a:r>
            <a:r>
              <a:rPr lang="en-US" altLang="en-US" sz="1800" dirty="0">
                <a:latin typeface="Arial" charset="0"/>
              </a:rPr>
              <a:t> = 2</a:t>
            </a:r>
            <a:r>
              <a:rPr lang="en-US" altLang="en-US" sz="1800" baseline="30000" dirty="0">
                <a:latin typeface="Arial" charset="0"/>
              </a:rPr>
              <a:t>15</a:t>
            </a:r>
          </a:p>
          <a:p>
            <a:pPr marL="457200" lvl="1" indent="-346075">
              <a:spcBef>
                <a:spcPct val="15000"/>
              </a:spcBef>
              <a:buFont typeface="Times New Roman" pitchFamily="18" charset="0"/>
              <a:buChar char="–"/>
            </a:pPr>
            <a:r>
              <a:rPr lang="en-US" altLang="en-US" sz="1800" dirty="0">
                <a:latin typeface="Arial" charset="0"/>
              </a:rPr>
              <a:t>1 byte for each block</a:t>
            </a:r>
          </a:p>
          <a:p>
            <a:pPr marL="457200" lvl="1" indent="-346075">
              <a:spcBef>
                <a:spcPct val="15000"/>
              </a:spcBef>
              <a:buFont typeface="Times New Roman" pitchFamily="18" charset="0"/>
              <a:buChar char="–"/>
            </a:pPr>
            <a:r>
              <a:rPr lang="en-US" altLang="en-US" sz="1800" dirty="0">
                <a:latin typeface="Arial" charset="0"/>
              </a:rPr>
              <a:t>Then, = 2</a:t>
            </a:r>
            <a:r>
              <a:rPr lang="en-US" altLang="en-US" sz="1800" baseline="30000" dirty="0">
                <a:latin typeface="Arial" charset="0"/>
              </a:rPr>
              <a:t>5</a:t>
            </a:r>
            <a:r>
              <a:rPr lang="en-US" altLang="en-US" sz="1800" dirty="0">
                <a:latin typeface="Arial" charset="0"/>
              </a:rPr>
              <a:t> </a:t>
            </a:r>
            <a:r>
              <a:rPr lang="en-US" altLang="en-US" sz="1800" dirty="0">
                <a:latin typeface="Arial" charset="0"/>
                <a:sym typeface="Symbol" pitchFamily="18" charset="2"/>
              </a:rPr>
              <a:t></a:t>
            </a:r>
            <a:r>
              <a:rPr lang="en-US" altLang="en-US" sz="1800" dirty="0">
                <a:latin typeface="Arial" charset="0"/>
              </a:rPr>
              <a:t> 2</a:t>
            </a:r>
            <a:r>
              <a:rPr lang="en-US" altLang="en-US" sz="1800" baseline="30000" dirty="0">
                <a:latin typeface="Arial" charset="0"/>
              </a:rPr>
              <a:t>10 </a:t>
            </a:r>
            <a:r>
              <a:rPr lang="en-US" altLang="en-US" sz="1800" dirty="0">
                <a:latin typeface="Arial" charset="0"/>
              </a:rPr>
              <a:t>x 1 = 2</a:t>
            </a:r>
            <a:r>
              <a:rPr lang="en-US" altLang="en-US" sz="1800" baseline="30000" dirty="0">
                <a:latin typeface="Arial" charset="0"/>
              </a:rPr>
              <a:t>15</a:t>
            </a:r>
            <a:r>
              <a:rPr lang="en-US" altLang="en-US" sz="1800" dirty="0">
                <a:latin typeface="Arial" charset="0"/>
              </a:rPr>
              <a:t> = 2</a:t>
            </a:r>
            <a:r>
              <a:rPr lang="en-US" altLang="en-US" sz="1800" baseline="30000" dirty="0">
                <a:latin typeface="Arial" charset="0"/>
              </a:rPr>
              <a:t>15 </a:t>
            </a:r>
          </a:p>
          <a:p>
            <a:pPr marL="457200" lvl="1" indent="-346075">
              <a:spcBef>
                <a:spcPct val="15000"/>
              </a:spcBef>
              <a:buFont typeface="Times New Roman" pitchFamily="18" charset="0"/>
              <a:buChar char="–"/>
            </a:pPr>
            <a:r>
              <a:rPr lang="en-US" altLang="en-US" sz="1800" dirty="0">
                <a:latin typeface="Arial" charset="0"/>
              </a:rPr>
              <a:t>15 bits are needed for address bus</a:t>
            </a:r>
          </a:p>
          <a:p>
            <a:pPr marL="457200" lvl="1" indent="-346075">
              <a:spcBef>
                <a:spcPct val="15000"/>
              </a:spcBef>
              <a:buNone/>
            </a:pPr>
            <a:endParaRPr lang="en-US" altLang="en-US" sz="2000" dirty="0">
              <a:latin typeface="Arial" charset="0"/>
            </a:endParaRPr>
          </a:p>
          <a:p>
            <a:pPr>
              <a:spcBef>
                <a:spcPct val="15000"/>
              </a:spcBef>
              <a:buFont typeface="Times New Roman" pitchFamily="18" charset="0"/>
              <a:buChar char="–"/>
            </a:pPr>
            <a:endParaRPr lang="en-US" altLang="en-US" sz="2000" dirty="0">
              <a:latin typeface="Arial" charset="0"/>
            </a:endParaRPr>
          </a:p>
        </p:txBody>
      </p:sp>
    </p:spTree>
    <p:extLst>
      <p:ext uri="{BB962C8B-B14F-4D97-AF65-F5344CB8AC3E}">
        <p14:creationId xmlns:p14="http://schemas.microsoft.com/office/powerpoint/2010/main" val="82503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76200"/>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3" name="Content Placeholder 2"/>
          <p:cNvSpPr>
            <a:spLocks noGrp="1"/>
          </p:cNvSpPr>
          <p:nvPr>
            <p:ph idx="1"/>
          </p:nvPr>
        </p:nvSpPr>
        <p:spPr>
          <a:xfrm>
            <a:off x="457200" y="990600"/>
            <a:ext cx="8305800" cy="5486400"/>
          </a:xfrm>
        </p:spPr>
        <p:txBody>
          <a:bodyPr>
            <a:normAutofit fontScale="55000" lnSpcReduction="20000"/>
          </a:bodyPr>
          <a:lstStyle/>
          <a:p>
            <a:pPr>
              <a:buFontTx/>
              <a:buNone/>
              <a:defRPr/>
            </a:pPr>
            <a:r>
              <a:rPr lang="en-AU" b="1" u="sng" dirty="0"/>
              <a:t>Example(1):</a:t>
            </a:r>
            <a:r>
              <a:rPr lang="en-AU" dirty="0"/>
              <a:t> </a:t>
            </a:r>
            <a:r>
              <a:rPr lang="en-AU" b="1" dirty="0"/>
              <a:t>How many bits are required to address a 4M × 16 main memory if</a:t>
            </a:r>
          </a:p>
          <a:p>
            <a:pPr marL="457200" indent="-457200">
              <a:buFontTx/>
              <a:buAutoNum type="alphaLcPeriod"/>
              <a:defRPr/>
            </a:pPr>
            <a:r>
              <a:rPr lang="en-AU" b="1" dirty="0"/>
              <a:t>Main memory is byte-addressable?</a:t>
            </a:r>
          </a:p>
          <a:p>
            <a:pPr marL="457200" indent="-457200">
              <a:spcBef>
                <a:spcPts val="0"/>
              </a:spcBef>
              <a:spcAft>
                <a:spcPts val="0"/>
              </a:spcAft>
              <a:buFontTx/>
              <a:buNone/>
              <a:defRPr/>
            </a:pPr>
            <a:r>
              <a:rPr lang="en-AU" dirty="0"/>
              <a:t>	 1M = 2</a:t>
            </a:r>
            <a:r>
              <a:rPr lang="en-AU" baseline="30000" dirty="0"/>
              <a:t>20</a:t>
            </a:r>
            <a:r>
              <a:rPr lang="en-AU" dirty="0"/>
              <a:t> , so 4M = 2</a:t>
            </a:r>
            <a:r>
              <a:rPr lang="en-AU" baseline="30000" dirty="0"/>
              <a:t>2</a:t>
            </a:r>
            <a:r>
              <a:rPr lang="en-AU" dirty="0"/>
              <a:t> * 2</a:t>
            </a:r>
            <a:r>
              <a:rPr lang="en-AU" baseline="30000" dirty="0"/>
              <a:t>20</a:t>
            </a:r>
            <a:r>
              <a:rPr lang="en-AU" dirty="0"/>
              <a:t> = 2</a:t>
            </a:r>
            <a:r>
              <a:rPr lang="en-AU" baseline="30000" dirty="0"/>
              <a:t>22</a:t>
            </a:r>
            <a:r>
              <a:rPr lang="en-AU" dirty="0"/>
              <a:t> </a:t>
            </a:r>
          </a:p>
          <a:p>
            <a:pPr marL="457200" indent="-457200">
              <a:spcBef>
                <a:spcPts val="0"/>
              </a:spcBef>
              <a:spcAft>
                <a:spcPts val="0"/>
              </a:spcAft>
              <a:buFontTx/>
              <a:buNone/>
              <a:defRPr/>
            </a:pPr>
            <a:r>
              <a:rPr lang="en-AU" dirty="0"/>
              <a:t>        1 Byte = 8 bits; we have </a:t>
            </a:r>
            <a:r>
              <a:rPr lang="en-AU" dirty="0">
                <a:solidFill>
                  <a:schemeClr val="accent5">
                    <a:lumMod val="50000"/>
                  </a:schemeClr>
                </a:solidFill>
              </a:rPr>
              <a:t>16 bits </a:t>
            </a:r>
            <a:r>
              <a:rPr lang="en-AU" dirty="0"/>
              <a:t>that’s mean we have </a:t>
            </a:r>
            <a:r>
              <a:rPr lang="en-AU" dirty="0">
                <a:solidFill>
                  <a:schemeClr val="accent5">
                    <a:lumMod val="50000"/>
                  </a:schemeClr>
                </a:solidFill>
              </a:rPr>
              <a:t>2 Bytes </a:t>
            </a:r>
          </a:p>
          <a:p>
            <a:pPr marL="457200" indent="-457200">
              <a:spcBef>
                <a:spcPts val="0"/>
              </a:spcBef>
              <a:spcAft>
                <a:spcPts val="0"/>
              </a:spcAft>
              <a:buFontTx/>
              <a:buNone/>
              <a:defRPr/>
            </a:pPr>
            <a:r>
              <a:rPr lang="en-AU" dirty="0"/>
              <a:t>	There are 4M 2 Bytes (2*8-bits byte):</a:t>
            </a:r>
          </a:p>
          <a:p>
            <a:pPr marL="0" indent="0">
              <a:spcBef>
                <a:spcPts val="0"/>
              </a:spcBef>
              <a:spcAft>
                <a:spcPts val="0"/>
              </a:spcAft>
              <a:buFontTx/>
              <a:buNone/>
              <a:defRPr/>
            </a:pPr>
            <a:r>
              <a:rPr lang="en-AU" dirty="0"/>
              <a:t>        4M * 16 = 4M * </a:t>
            </a:r>
            <a:r>
              <a:rPr lang="en-AU" dirty="0">
                <a:solidFill>
                  <a:schemeClr val="accent5">
                    <a:lumMod val="50000"/>
                  </a:schemeClr>
                </a:solidFill>
              </a:rPr>
              <a:t>2</a:t>
            </a:r>
            <a:r>
              <a:rPr lang="en-AU" dirty="0"/>
              <a:t> Bytes = 2</a:t>
            </a:r>
            <a:r>
              <a:rPr lang="en-AU" baseline="30000" dirty="0"/>
              <a:t>22 </a:t>
            </a:r>
            <a:r>
              <a:rPr lang="en-AU" dirty="0"/>
              <a:t> * </a:t>
            </a:r>
            <a:r>
              <a:rPr lang="en-AU" dirty="0">
                <a:solidFill>
                  <a:schemeClr val="accent5">
                    <a:lumMod val="50000"/>
                  </a:schemeClr>
                </a:solidFill>
              </a:rPr>
              <a:t>2</a:t>
            </a:r>
            <a:r>
              <a:rPr lang="en-AU" dirty="0"/>
              <a:t> = </a:t>
            </a:r>
            <a:r>
              <a:rPr lang="en-AU" dirty="0">
                <a:solidFill>
                  <a:schemeClr val="accent6"/>
                </a:solidFill>
              </a:rPr>
              <a:t>2</a:t>
            </a:r>
            <a:r>
              <a:rPr lang="en-AU" baseline="30000" dirty="0">
                <a:solidFill>
                  <a:schemeClr val="accent6"/>
                </a:solidFill>
              </a:rPr>
              <a:t>23</a:t>
            </a:r>
            <a:r>
              <a:rPr lang="en-AU" dirty="0"/>
              <a:t> </a:t>
            </a:r>
          </a:p>
          <a:p>
            <a:pPr marL="0" indent="0">
              <a:spcBef>
                <a:spcPts val="0"/>
              </a:spcBef>
              <a:spcAft>
                <a:spcPts val="0"/>
              </a:spcAft>
              <a:buFontTx/>
              <a:buNone/>
              <a:defRPr/>
            </a:pPr>
            <a:r>
              <a:rPr lang="en-AU" dirty="0"/>
              <a:t>        So, </a:t>
            </a:r>
            <a:r>
              <a:rPr lang="en-AU" b="1" dirty="0">
                <a:solidFill>
                  <a:schemeClr val="accent6"/>
                </a:solidFill>
              </a:rPr>
              <a:t>23 bits </a:t>
            </a:r>
            <a:r>
              <a:rPr lang="en-AU" dirty="0"/>
              <a:t>are</a:t>
            </a:r>
            <a:r>
              <a:rPr lang="en-AU" b="1" dirty="0">
                <a:solidFill>
                  <a:schemeClr val="accent6"/>
                </a:solidFill>
              </a:rPr>
              <a:t> </a:t>
            </a:r>
            <a:r>
              <a:rPr lang="en-AU" dirty="0"/>
              <a:t>needed for an address</a:t>
            </a:r>
          </a:p>
          <a:p>
            <a:pPr marL="0" indent="0">
              <a:spcBef>
                <a:spcPts val="0"/>
              </a:spcBef>
              <a:spcAft>
                <a:spcPts val="0"/>
              </a:spcAft>
              <a:buFontTx/>
              <a:buNone/>
              <a:defRPr/>
            </a:pPr>
            <a:endParaRPr lang="en-AU" dirty="0"/>
          </a:p>
          <a:p>
            <a:pPr marL="0" indent="0">
              <a:spcBef>
                <a:spcPts val="0"/>
              </a:spcBef>
              <a:spcAft>
                <a:spcPts val="0"/>
              </a:spcAft>
              <a:buNone/>
              <a:defRPr/>
            </a:pPr>
            <a:r>
              <a:rPr lang="en-AU" dirty="0">
                <a:solidFill>
                  <a:srgbClr val="0070C0"/>
                </a:solidFill>
              </a:rPr>
              <a:t>OR,  4M x 16 = 2</a:t>
            </a:r>
            <a:r>
              <a:rPr lang="en-AU" baseline="30000" dirty="0">
                <a:solidFill>
                  <a:srgbClr val="0070C0"/>
                </a:solidFill>
              </a:rPr>
              <a:t>2</a:t>
            </a:r>
            <a:r>
              <a:rPr lang="en-AU" dirty="0">
                <a:solidFill>
                  <a:srgbClr val="0070C0"/>
                </a:solidFill>
              </a:rPr>
              <a:t> * 2</a:t>
            </a:r>
            <a:r>
              <a:rPr lang="en-AU" baseline="30000" dirty="0">
                <a:solidFill>
                  <a:srgbClr val="0070C0"/>
                </a:solidFill>
              </a:rPr>
              <a:t>20</a:t>
            </a:r>
            <a:r>
              <a:rPr lang="en-AU" dirty="0">
                <a:solidFill>
                  <a:srgbClr val="0070C0"/>
                </a:solidFill>
              </a:rPr>
              <a:t> * 2</a:t>
            </a:r>
            <a:r>
              <a:rPr lang="en-AU" baseline="30000" dirty="0">
                <a:solidFill>
                  <a:srgbClr val="0070C0"/>
                </a:solidFill>
              </a:rPr>
              <a:t>4</a:t>
            </a:r>
            <a:r>
              <a:rPr lang="en-AU" dirty="0">
                <a:solidFill>
                  <a:srgbClr val="0070C0"/>
                </a:solidFill>
              </a:rPr>
              <a:t> = 2</a:t>
            </a:r>
            <a:r>
              <a:rPr lang="en-AU" baseline="30000" dirty="0">
                <a:solidFill>
                  <a:srgbClr val="0070C0"/>
                </a:solidFill>
              </a:rPr>
              <a:t>26</a:t>
            </a:r>
            <a:r>
              <a:rPr lang="en-AU" dirty="0">
                <a:solidFill>
                  <a:srgbClr val="0070C0"/>
                </a:solidFill>
              </a:rPr>
              <a:t>   bits</a:t>
            </a:r>
          </a:p>
          <a:p>
            <a:pPr marL="0" indent="0">
              <a:spcBef>
                <a:spcPts val="0"/>
              </a:spcBef>
              <a:spcAft>
                <a:spcPts val="0"/>
              </a:spcAft>
              <a:buNone/>
              <a:defRPr/>
            </a:pPr>
            <a:r>
              <a:rPr lang="en-AU" dirty="0">
                <a:solidFill>
                  <a:srgbClr val="0070C0"/>
                </a:solidFill>
              </a:rPr>
              <a:t>     byte-addressable = 8 bits = 2</a:t>
            </a:r>
            <a:r>
              <a:rPr lang="en-AU" baseline="30000" dirty="0">
                <a:solidFill>
                  <a:srgbClr val="0070C0"/>
                </a:solidFill>
              </a:rPr>
              <a:t>3</a:t>
            </a:r>
            <a:r>
              <a:rPr lang="en-AU" dirty="0">
                <a:solidFill>
                  <a:srgbClr val="0070C0"/>
                </a:solidFill>
              </a:rPr>
              <a:t> bits</a:t>
            </a:r>
          </a:p>
          <a:p>
            <a:pPr marL="0" indent="0">
              <a:spcBef>
                <a:spcPts val="0"/>
              </a:spcBef>
              <a:spcAft>
                <a:spcPts val="0"/>
              </a:spcAft>
              <a:buNone/>
              <a:defRPr/>
            </a:pPr>
            <a:r>
              <a:rPr lang="en-AU" b="1" dirty="0">
                <a:solidFill>
                  <a:srgbClr val="0070C0"/>
                </a:solidFill>
                <a:sym typeface="Wingdings" panose="05000000000000000000" pitchFamily="2" charset="2"/>
              </a:rPr>
              <a:t> </a:t>
            </a:r>
            <a:r>
              <a:rPr lang="en-AU" b="1" dirty="0">
                <a:solidFill>
                  <a:srgbClr val="0070C0"/>
                </a:solidFill>
              </a:rPr>
              <a:t>2</a:t>
            </a:r>
            <a:r>
              <a:rPr lang="en-AU" b="1" baseline="30000" dirty="0">
                <a:solidFill>
                  <a:srgbClr val="0070C0"/>
                </a:solidFill>
              </a:rPr>
              <a:t>26</a:t>
            </a:r>
            <a:r>
              <a:rPr lang="en-AU" b="1" dirty="0">
                <a:solidFill>
                  <a:srgbClr val="0070C0"/>
                </a:solidFill>
              </a:rPr>
              <a:t>  / 2</a:t>
            </a:r>
            <a:r>
              <a:rPr lang="en-AU" b="1" baseline="30000" dirty="0">
                <a:solidFill>
                  <a:srgbClr val="0070C0"/>
                </a:solidFill>
              </a:rPr>
              <a:t>3</a:t>
            </a:r>
            <a:r>
              <a:rPr lang="en-AU" b="1" dirty="0">
                <a:solidFill>
                  <a:srgbClr val="0070C0"/>
                </a:solidFill>
              </a:rPr>
              <a:t>  = 2</a:t>
            </a:r>
            <a:r>
              <a:rPr lang="en-AU" b="1" baseline="30000" dirty="0">
                <a:solidFill>
                  <a:srgbClr val="0070C0"/>
                </a:solidFill>
              </a:rPr>
              <a:t>23</a:t>
            </a:r>
            <a:r>
              <a:rPr lang="en-AU" b="1" dirty="0">
                <a:solidFill>
                  <a:srgbClr val="0070C0"/>
                </a:solidFill>
              </a:rPr>
              <a:t>   bits are needed for an address</a:t>
            </a:r>
          </a:p>
          <a:p>
            <a:pPr marL="0" indent="0">
              <a:spcBef>
                <a:spcPts val="0"/>
              </a:spcBef>
              <a:spcAft>
                <a:spcPts val="0"/>
              </a:spcAft>
              <a:buFontTx/>
              <a:buNone/>
              <a:defRPr/>
            </a:pPr>
            <a:endParaRPr lang="en-AU" dirty="0"/>
          </a:p>
          <a:p>
            <a:pPr marL="457200" indent="-457200">
              <a:buFontTx/>
              <a:buAutoNum type="alphaLcPeriod" startAt="2"/>
              <a:defRPr/>
            </a:pPr>
            <a:r>
              <a:rPr lang="en-AU" b="1" dirty="0"/>
              <a:t>Main memory is word-addressable?</a:t>
            </a:r>
          </a:p>
          <a:p>
            <a:pPr marL="457200" indent="-457200">
              <a:spcBef>
                <a:spcPts val="0"/>
              </a:spcBef>
              <a:spcAft>
                <a:spcPts val="0"/>
              </a:spcAft>
              <a:buFontTx/>
              <a:buNone/>
              <a:defRPr/>
            </a:pPr>
            <a:r>
              <a:rPr lang="en-AU" dirty="0"/>
              <a:t>	 There are 4M Word:</a:t>
            </a:r>
          </a:p>
          <a:p>
            <a:pPr marL="457200" indent="-457200">
              <a:spcBef>
                <a:spcPts val="0"/>
              </a:spcBef>
              <a:spcAft>
                <a:spcPts val="0"/>
              </a:spcAft>
              <a:buFontTx/>
              <a:buNone/>
              <a:defRPr/>
            </a:pPr>
            <a:r>
              <a:rPr lang="en-AU" dirty="0"/>
              <a:t>	 1 word = 2 Bytes ; we have </a:t>
            </a:r>
            <a:r>
              <a:rPr lang="en-AU" dirty="0">
                <a:solidFill>
                  <a:srgbClr val="7030A0"/>
                </a:solidFill>
              </a:rPr>
              <a:t>16 bits </a:t>
            </a:r>
            <a:r>
              <a:rPr lang="en-AU" dirty="0"/>
              <a:t>(2 Bytes) that’s mean we have </a:t>
            </a:r>
            <a:r>
              <a:rPr lang="en-AU" dirty="0">
                <a:solidFill>
                  <a:srgbClr val="7030A0"/>
                </a:solidFill>
              </a:rPr>
              <a:t>1 word</a:t>
            </a:r>
          </a:p>
          <a:p>
            <a:pPr marL="457200" indent="-457200">
              <a:spcBef>
                <a:spcPts val="0"/>
              </a:spcBef>
              <a:spcAft>
                <a:spcPts val="0"/>
              </a:spcAft>
              <a:buFontTx/>
              <a:buNone/>
              <a:defRPr/>
            </a:pPr>
            <a:r>
              <a:rPr lang="en-AU" dirty="0"/>
              <a:t>	 4M * 16 = 4M * </a:t>
            </a:r>
            <a:r>
              <a:rPr lang="en-AU" dirty="0">
                <a:solidFill>
                  <a:srgbClr val="7030A0"/>
                </a:solidFill>
              </a:rPr>
              <a:t>1</a:t>
            </a:r>
            <a:r>
              <a:rPr lang="en-AU" dirty="0"/>
              <a:t> Word = 2</a:t>
            </a:r>
            <a:r>
              <a:rPr lang="en-AU" baseline="30000" dirty="0"/>
              <a:t>2</a:t>
            </a:r>
            <a:r>
              <a:rPr lang="en-AU" dirty="0"/>
              <a:t> * 2</a:t>
            </a:r>
            <a:r>
              <a:rPr lang="en-AU" baseline="30000" dirty="0"/>
              <a:t>20</a:t>
            </a:r>
            <a:r>
              <a:rPr lang="en-AU" dirty="0"/>
              <a:t>  * </a:t>
            </a:r>
            <a:r>
              <a:rPr lang="en-AU" dirty="0">
                <a:solidFill>
                  <a:srgbClr val="7030A0"/>
                </a:solidFill>
              </a:rPr>
              <a:t>1</a:t>
            </a:r>
            <a:r>
              <a:rPr lang="en-AU" dirty="0"/>
              <a:t> = </a:t>
            </a:r>
            <a:r>
              <a:rPr lang="en-AU" dirty="0">
                <a:solidFill>
                  <a:schemeClr val="accent6"/>
                </a:solidFill>
              </a:rPr>
              <a:t>2</a:t>
            </a:r>
            <a:r>
              <a:rPr lang="en-AU" baseline="30000" dirty="0">
                <a:solidFill>
                  <a:schemeClr val="accent6"/>
                </a:solidFill>
              </a:rPr>
              <a:t>22        </a:t>
            </a:r>
          </a:p>
          <a:p>
            <a:pPr marL="457200" indent="-457200">
              <a:spcBef>
                <a:spcPts val="0"/>
              </a:spcBef>
              <a:spcAft>
                <a:spcPts val="0"/>
              </a:spcAft>
              <a:buFontTx/>
              <a:buNone/>
              <a:defRPr/>
            </a:pPr>
            <a:r>
              <a:rPr lang="en-AU" baseline="30000" dirty="0">
                <a:solidFill>
                  <a:schemeClr val="accent6"/>
                </a:solidFill>
              </a:rPr>
              <a:t>	</a:t>
            </a:r>
            <a:r>
              <a:rPr lang="en-AU" dirty="0"/>
              <a:t> So, </a:t>
            </a:r>
            <a:r>
              <a:rPr lang="en-AU" b="1" dirty="0">
                <a:solidFill>
                  <a:schemeClr val="accent6"/>
                </a:solidFill>
              </a:rPr>
              <a:t>22 bits </a:t>
            </a:r>
            <a:r>
              <a:rPr lang="en-AU" dirty="0"/>
              <a:t>are</a:t>
            </a:r>
            <a:r>
              <a:rPr lang="en-AU" b="1" dirty="0">
                <a:solidFill>
                  <a:schemeClr val="accent6"/>
                </a:solidFill>
              </a:rPr>
              <a:t> </a:t>
            </a:r>
            <a:r>
              <a:rPr lang="en-AU" dirty="0"/>
              <a:t>needed for an address</a:t>
            </a:r>
          </a:p>
          <a:p>
            <a:pPr marL="457200" indent="-457200">
              <a:spcBef>
                <a:spcPts val="0"/>
              </a:spcBef>
              <a:spcAft>
                <a:spcPts val="0"/>
              </a:spcAft>
              <a:buFontTx/>
              <a:buNone/>
              <a:defRPr/>
            </a:pPr>
            <a:endParaRPr lang="en-AU" dirty="0"/>
          </a:p>
          <a:p>
            <a:pPr marL="0" indent="0">
              <a:spcBef>
                <a:spcPts val="0"/>
              </a:spcBef>
              <a:spcAft>
                <a:spcPts val="0"/>
              </a:spcAft>
              <a:buNone/>
              <a:defRPr/>
            </a:pPr>
            <a:r>
              <a:rPr lang="en-AU" dirty="0">
                <a:solidFill>
                  <a:srgbClr val="0070C0"/>
                </a:solidFill>
              </a:rPr>
              <a:t>OR,  4M x 16 = 2</a:t>
            </a:r>
            <a:r>
              <a:rPr lang="en-AU" baseline="30000" dirty="0">
                <a:solidFill>
                  <a:srgbClr val="0070C0"/>
                </a:solidFill>
              </a:rPr>
              <a:t>2</a:t>
            </a:r>
            <a:r>
              <a:rPr lang="en-AU" dirty="0">
                <a:solidFill>
                  <a:srgbClr val="0070C0"/>
                </a:solidFill>
              </a:rPr>
              <a:t> * 2</a:t>
            </a:r>
            <a:r>
              <a:rPr lang="en-AU" baseline="30000" dirty="0">
                <a:solidFill>
                  <a:srgbClr val="0070C0"/>
                </a:solidFill>
              </a:rPr>
              <a:t>20</a:t>
            </a:r>
            <a:r>
              <a:rPr lang="en-AU" dirty="0">
                <a:solidFill>
                  <a:srgbClr val="0070C0"/>
                </a:solidFill>
              </a:rPr>
              <a:t> * 2</a:t>
            </a:r>
            <a:r>
              <a:rPr lang="en-AU" baseline="30000" dirty="0">
                <a:solidFill>
                  <a:srgbClr val="0070C0"/>
                </a:solidFill>
              </a:rPr>
              <a:t>4</a:t>
            </a:r>
            <a:r>
              <a:rPr lang="en-AU" dirty="0">
                <a:solidFill>
                  <a:srgbClr val="0070C0"/>
                </a:solidFill>
              </a:rPr>
              <a:t> = 2</a:t>
            </a:r>
            <a:r>
              <a:rPr lang="en-AU" baseline="30000" dirty="0">
                <a:solidFill>
                  <a:srgbClr val="0070C0"/>
                </a:solidFill>
              </a:rPr>
              <a:t>26</a:t>
            </a:r>
            <a:r>
              <a:rPr lang="en-AU" dirty="0">
                <a:solidFill>
                  <a:srgbClr val="0070C0"/>
                </a:solidFill>
              </a:rPr>
              <a:t>   bits</a:t>
            </a:r>
          </a:p>
          <a:p>
            <a:pPr marL="0" indent="0">
              <a:spcBef>
                <a:spcPts val="0"/>
              </a:spcBef>
              <a:spcAft>
                <a:spcPts val="0"/>
              </a:spcAft>
              <a:buNone/>
              <a:defRPr/>
            </a:pPr>
            <a:r>
              <a:rPr lang="en-AU" dirty="0">
                <a:solidFill>
                  <a:srgbClr val="0070C0"/>
                </a:solidFill>
              </a:rPr>
              <a:t>     word-addressable = 2 bytes = 2 * 8 = 2</a:t>
            </a:r>
            <a:r>
              <a:rPr lang="en-AU" baseline="30000" dirty="0">
                <a:solidFill>
                  <a:srgbClr val="0070C0"/>
                </a:solidFill>
              </a:rPr>
              <a:t>1</a:t>
            </a:r>
            <a:r>
              <a:rPr lang="en-AU" dirty="0">
                <a:solidFill>
                  <a:srgbClr val="0070C0"/>
                </a:solidFill>
              </a:rPr>
              <a:t> * 2</a:t>
            </a:r>
            <a:r>
              <a:rPr lang="en-AU" baseline="30000" dirty="0">
                <a:solidFill>
                  <a:srgbClr val="0070C0"/>
                </a:solidFill>
              </a:rPr>
              <a:t>3  = </a:t>
            </a:r>
            <a:r>
              <a:rPr lang="en-AU" dirty="0">
                <a:solidFill>
                  <a:srgbClr val="0070C0"/>
                </a:solidFill>
              </a:rPr>
              <a:t>2</a:t>
            </a:r>
            <a:r>
              <a:rPr lang="en-AU" baseline="30000" dirty="0">
                <a:solidFill>
                  <a:srgbClr val="0070C0"/>
                </a:solidFill>
              </a:rPr>
              <a:t>4 </a:t>
            </a:r>
            <a:r>
              <a:rPr lang="en-AU" dirty="0">
                <a:solidFill>
                  <a:srgbClr val="0070C0"/>
                </a:solidFill>
              </a:rPr>
              <a:t>bits</a:t>
            </a:r>
          </a:p>
          <a:p>
            <a:pPr marL="0" indent="0">
              <a:spcBef>
                <a:spcPts val="0"/>
              </a:spcBef>
              <a:spcAft>
                <a:spcPts val="0"/>
              </a:spcAft>
              <a:buNone/>
              <a:defRPr/>
            </a:pPr>
            <a:r>
              <a:rPr lang="en-AU" dirty="0">
                <a:solidFill>
                  <a:srgbClr val="0070C0"/>
                </a:solidFill>
                <a:sym typeface="Wingdings" panose="05000000000000000000" pitchFamily="2" charset="2"/>
              </a:rPr>
              <a:t> </a:t>
            </a:r>
            <a:r>
              <a:rPr lang="en-AU" b="1" dirty="0">
                <a:solidFill>
                  <a:srgbClr val="0070C0"/>
                </a:solidFill>
              </a:rPr>
              <a:t>2</a:t>
            </a:r>
            <a:r>
              <a:rPr lang="en-AU" b="1" baseline="30000" dirty="0">
                <a:solidFill>
                  <a:srgbClr val="0070C0"/>
                </a:solidFill>
              </a:rPr>
              <a:t>26</a:t>
            </a:r>
            <a:r>
              <a:rPr lang="en-AU" b="1" dirty="0">
                <a:solidFill>
                  <a:srgbClr val="0070C0"/>
                </a:solidFill>
              </a:rPr>
              <a:t>  / 2</a:t>
            </a:r>
            <a:r>
              <a:rPr lang="en-AU" b="1" baseline="30000" dirty="0">
                <a:solidFill>
                  <a:srgbClr val="0070C0"/>
                </a:solidFill>
              </a:rPr>
              <a:t>4</a:t>
            </a:r>
            <a:r>
              <a:rPr lang="en-AU" b="1" dirty="0">
                <a:solidFill>
                  <a:srgbClr val="0070C0"/>
                </a:solidFill>
              </a:rPr>
              <a:t>  = 2</a:t>
            </a:r>
            <a:r>
              <a:rPr lang="en-AU" b="1" baseline="30000" dirty="0">
                <a:solidFill>
                  <a:srgbClr val="0070C0"/>
                </a:solidFill>
              </a:rPr>
              <a:t>22</a:t>
            </a:r>
            <a:r>
              <a:rPr lang="en-AU" b="1" dirty="0">
                <a:solidFill>
                  <a:srgbClr val="0070C0"/>
                </a:solidFill>
              </a:rPr>
              <a:t>   bits are needed for an address</a:t>
            </a:r>
          </a:p>
          <a:p>
            <a:pPr marL="457200" indent="-457200">
              <a:spcBef>
                <a:spcPts val="0"/>
              </a:spcBef>
              <a:spcAft>
                <a:spcPts val="0"/>
              </a:spcAft>
              <a:buFontTx/>
              <a:buNone/>
              <a:defRPr/>
            </a:pPr>
            <a:endParaRPr lang="en-AU" dirty="0">
              <a:solidFill>
                <a:schemeClr val="accent6"/>
              </a:solidFill>
            </a:endParaRPr>
          </a:p>
        </p:txBody>
      </p:sp>
      <p:cxnSp>
        <p:nvCxnSpPr>
          <p:cNvPr id="24" name="Straight Arrow Connector 23">
            <a:extLst>
              <a:ext uri="{FF2B5EF4-FFF2-40B4-BE49-F238E27FC236}">
                <a16:creationId xmlns:a16="http://schemas.microsoft.com/office/drawing/2014/main" id="{39628191-20D3-9588-0E76-9D817DFD9B36}"/>
              </a:ext>
            </a:extLst>
          </p:cNvPr>
          <p:cNvCxnSpPr>
            <a:cxnSpLocks/>
          </p:cNvCxnSpPr>
          <p:nvPr/>
        </p:nvCxnSpPr>
        <p:spPr bwMode="auto">
          <a:xfrm flipH="1">
            <a:off x="4724400" y="2514600"/>
            <a:ext cx="16002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94B9FCAA-BE02-A231-0810-EDCE17018F26}"/>
              </a:ext>
            </a:extLst>
          </p:cNvPr>
          <p:cNvCxnSpPr>
            <a:cxnSpLocks/>
          </p:cNvCxnSpPr>
          <p:nvPr/>
        </p:nvCxnSpPr>
        <p:spPr bwMode="auto">
          <a:xfrm flipH="1">
            <a:off x="5334000" y="3352800"/>
            <a:ext cx="990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C25757EB-FDC9-3E41-91B6-6E9C89DA91D7}"/>
              </a:ext>
            </a:extLst>
          </p:cNvPr>
          <p:cNvCxnSpPr/>
          <p:nvPr/>
        </p:nvCxnSpPr>
        <p:spPr bwMode="auto">
          <a:xfrm flipV="1">
            <a:off x="6324600" y="2514600"/>
            <a:ext cx="0" cy="83820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57C21CAF-2D6A-4109-55F0-6C84519EE823}"/>
              </a:ext>
            </a:extLst>
          </p:cNvPr>
          <p:cNvCxnSpPr>
            <a:cxnSpLocks/>
          </p:cNvCxnSpPr>
          <p:nvPr/>
        </p:nvCxnSpPr>
        <p:spPr bwMode="auto">
          <a:xfrm flipH="1">
            <a:off x="4724400" y="4800600"/>
            <a:ext cx="16002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432" name="Straight Arrow Connector 18431">
            <a:extLst>
              <a:ext uri="{FF2B5EF4-FFF2-40B4-BE49-F238E27FC236}">
                <a16:creationId xmlns:a16="http://schemas.microsoft.com/office/drawing/2014/main" id="{EC6DCA58-AFC1-90D4-78B0-D5BBBCCBFE8C}"/>
              </a:ext>
            </a:extLst>
          </p:cNvPr>
          <p:cNvCxnSpPr>
            <a:cxnSpLocks/>
          </p:cNvCxnSpPr>
          <p:nvPr/>
        </p:nvCxnSpPr>
        <p:spPr bwMode="auto">
          <a:xfrm flipH="1">
            <a:off x="5334000" y="5638800"/>
            <a:ext cx="990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433" name="Straight Connector 18432">
            <a:extLst>
              <a:ext uri="{FF2B5EF4-FFF2-40B4-BE49-F238E27FC236}">
                <a16:creationId xmlns:a16="http://schemas.microsoft.com/office/drawing/2014/main" id="{AA304AA7-D19F-225D-7561-43773B019EC0}"/>
              </a:ext>
            </a:extLst>
          </p:cNvPr>
          <p:cNvCxnSpPr/>
          <p:nvPr/>
        </p:nvCxnSpPr>
        <p:spPr bwMode="auto">
          <a:xfrm flipV="1">
            <a:off x="6324600" y="4800600"/>
            <a:ext cx="0" cy="83820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6336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381000"/>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19459" name="Content Placeholder 2"/>
          <p:cNvSpPr>
            <a:spLocks noGrp="1"/>
          </p:cNvSpPr>
          <p:nvPr>
            <p:ph idx="1"/>
          </p:nvPr>
        </p:nvSpPr>
        <p:spPr>
          <a:xfrm>
            <a:off x="685800" y="1447800"/>
            <a:ext cx="7772400" cy="4648200"/>
          </a:xfrm>
        </p:spPr>
        <p:txBody>
          <a:bodyPr/>
          <a:lstStyle/>
          <a:p>
            <a:pPr>
              <a:buFontTx/>
              <a:buNone/>
              <a:defRPr/>
            </a:pPr>
            <a:r>
              <a:rPr lang="en-AU" b="1" dirty="0"/>
              <a:t>Q1:</a:t>
            </a:r>
            <a:r>
              <a:rPr lang="en-AU" dirty="0"/>
              <a:t> </a:t>
            </a:r>
            <a:r>
              <a:rPr lang="en-AU" b="1" dirty="0"/>
              <a:t>How many bits would you need to address a 2M × 32 memory if</a:t>
            </a:r>
          </a:p>
          <a:p>
            <a:pPr lvl="1">
              <a:buFontTx/>
              <a:buAutoNum type="alphaLcParenR"/>
              <a:defRPr/>
            </a:pPr>
            <a:r>
              <a:rPr lang="en-AU" b="1" dirty="0"/>
              <a:t>The memory is byte-addressable? </a:t>
            </a:r>
          </a:p>
          <a:p>
            <a:pPr marL="857250" lvl="1" indent="-457200">
              <a:buFontTx/>
              <a:buNone/>
              <a:defRPr/>
            </a:pPr>
            <a:r>
              <a:rPr lang="en-AU" b="1" dirty="0"/>
              <a:t>b) The memory is word-addressable? </a:t>
            </a:r>
          </a:p>
          <a:p>
            <a:pPr marL="857250" lvl="1" indent="-457200">
              <a:buFontTx/>
              <a:buNone/>
              <a:defRPr/>
            </a:pPr>
            <a:r>
              <a:rPr lang="en-AU" dirty="0"/>
              <a:t>	</a:t>
            </a:r>
            <a:endParaRPr lang="en-AU"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3276600" y="3910012"/>
            <a:ext cx="2733675" cy="2162175"/>
          </a:xfrm>
          <a:prstGeom prst="rect">
            <a:avLst/>
          </a:prstGeom>
          <a:noFill/>
          <a:ln w="9525">
            <a:noFill/>
            <a:miter lim="800000"/>
            <a:headEnd/>
            <a:tailEnd/>
          </a:ln>
        </p:spPr>
      </p:pic>
    </p:spTree>
    <p:extLst>
      <p:ext uri="{BB962C8B-B14F-4D97-AF65-F5344CB8AC3E}">
        <p14:creationId xmlns:p14="http://schemas.microsoft.com/office/powerpoint/2010/main" val="102899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276225"/>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29699" name="Content Placeholder 2"/>
          <p:cNvSpPr>
            <a:spLocks noGrp="1"/>
          </p:cNvSpPr>
          <p:nvPr>
            <p:ph idx="1"/>
          </p:nvPr>
        </p:nvSpPr>
        <p:spPr>
          <a:xfrm>
            <a:off x="457200" y="1143000"/>
            <a:ext cx="8305800" cy="4953000"/>
          </a:xfrm>
        </p:spPr>
        <p:txBody>
          <a:bodyPr>
            <a:normAutofit/>
          </a:bodyPr>
          <a:lstStyle/>
          <a:p>
            <a:pPr>
              <a:spcBef>
                <a:spcPct val="0"/>
              </a:spcBef>
              <a:spcAft>
                <a:spcPts val="600"/>
              </a:spcAft>
            </a:pPr>
            <a:r>
              <a:rPr lang="en-AU" altLang="en-US" sz="2400" dirty="0"/>
              <a:t>Main memory is usually larger than one RAM chip. Consequently, these chips are combined into a single memory module to give the desired memory size. </a:t>
            </a:r>
          </a:p>
          <a:p>
            <a:pPr>
              <a:spcBef>
                <a:spcPct val="0"/>
              </a:spcBef>
              <a:spcAft>
                <a:spcPts val="600"/>
              </a:spcAft>
            </a:pPr>
            <a:r>
              <a:rPr lang="en-AU" altLang="en-US" sz="2400" dirty="0"/>
              <a:t>For example, suppose you need to build a 32K x 16 memory and all you have are 2K x 8 RAM chips. You could connect 16 rows (32/2=16) and 2 columns (16/8= 2) of Ram chips together as shown in Figure</a:t>
            </a:r>
          </a:p>
        </p:txBody>
      </p:sp>
      <p:pic>
        <p:nvPicPr>
          <p:cNvPr id="29701"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3848100"/>
            <a:ext cx="31623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731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152400"/>
            <a:ext cx="7772400" cy="609600"/>
          </a:xfrm>
        </p:spPr>
        <p:txBody>
          <a:bodyPr>
            <a:noAutofit/>
          </a:bodyPr>
          <a:lstStyle/>
          <a:p>
            <a:r>
              <a:rPr lang="en-US" altLang="en-US" sz="3600" dirty="0">
                <a:solidFill>
                  <a:schemeClr val="tx1"/>
                </a:solidFill>
              </a:rPr>
              <a:t>Memory Organization and Addressing</a:t>
            </a:r>
            <a:endParaRPr lang="en-AU" altLang="en-US" sz="3600" u="sng" dirty="0"/>
          </a:p>
        </p:txBody>
      </p:sp>
      <p:sp>
        <p:nvSpPr>
          <p:cNvPr id="30723" name="Content Placeholder 4"/>
          <p:cNvSpPr>
            <a:spLocks noGrp="1"/>
          </p:cNvSpPr>
          <p:nvPr>
            <p:ph sz="half" idx="1"/>
          </p:nvPr>
        </p:nvSpPr>
        <p:spPr>
          <a:xfrm>
            <a:off x="-152400" y="1219200"/>
            <a:ext cx="2743200" cy="4343400"/>
          </a:xfrm>
        </p:spPr>
        <p:txBody>
          <a:bodyPr>
            <a:normAutofit fontScale="92500" lnSpcReduction="20000"/>
          </a:bodyPr>
          <a:lstStyle/>
          <a:p>
            <a:pPr>
              <a:buFontTx/>
              <a:buNone/>
            </a:pPr>
            <a:r>
              <a:rPr lang="en-US" altLang="en-US" sz="2000" b="1" dirty="0"/>
              <a:t>	</a:t>
            </a:r>
            <a:r>
              <a:rPr lang="en-US" altLang="en-US" sz="2000" b="1" u="sng" dirty="0"/>
              <a:t>Example(3)</a:t>
            </a:r>
            <a:r>
              <a:rPr lang="en-US" altLang="en-US" sz="2000" b="1" dirty="0"/>
              <a:t> : </a:t>
            </a:r>
            <a:r>
              <a:rPr lang="en-AU" altLang="en-US" sz="2000" b="1" dirty="0"/>
              <a:t>Suppose that a 64M * 32 Memory built using 1024K*8 RAM Chips and memory is word addressable.</a:t>
            </a:r>
          </a:p>
          <a:p>
            <a:pPr>
              <a:buFontTx/>
              <a:buNone/>
            </a:pPr>
            <a:endParaRPr lang="en-AU" altLang="en-US" sz="2000" b="1" dirty="0"/>
          </a:p>
        </p:txBody>
      </p:sp>
      <p:sp>
        <p:nvSpPr>
          <p:cNvPr id="6" name="Content Placeholder 5"/>
          <p:cNvSpPr>
            <a:spLocks noGrp="1"/>
          </p:cNvSpPr>
          <p:nvPr>
            <p:ph sz="half" idx="2"/>
          </p:nvPr>
        </p:nvSpPr>
        <p:spPr>
          <a:xfrm>
            <a:off x="3124200" y="1219200"/>
            <a:ext cx="5943600" cy="4343400"/>
          </a:xfrm>
        </p:spPr>
        <p:txBody>
          <a:bodyPr>
            <a:normAutofit fontScale="92500" lnSpcReduction="20000"/>
          </a:bodyPr>
          <a:lstStyle/>
          <a:p>
            <a:pPr marL="457200" indent="-457200">
              <a:spcBef>
                <a:spcPts val="0"/>
              </a:spcBef>
              <a:spcAft>
                <a:spcPts val="600"/>
              </a:spcAft>
              <a:buFontTx/>
              <a:buAutoNum type="alphaLcPeriod"/>
              <a:defRPr/>
            </a:pPr>
            <a:r>
              <a:rPr lang="en-AU" sz="2000" b="1" dirty="0"/>
              <a:t>How many RAM Chips are necessary?</a:t>
            </a:r>
          </a:p>
          <a:p>
            <a:pPr marL="857250" lvl="1" indent="-457200">
              <a:spcBef>
                <a:spcPts val="0"/>
              </a:spcBef>
              <a:spcAft>
                <a:spcPts val="600"/>
              </a:spcAft>
              <a:buFontTx/>
              <a:buNone/>
              <a:defRPr/>
            </a:pPr>
            <a:r>
              <a:rPr lang="en-AU" sz="2000" dirty="0"/>
              <a:t>You need to know how many rows and columns of chips you need to connect together to build the memory</a:t>
            </a:r>
          </a:p>
          <a:p>
            <a:pPr marL="857250" lvl="1" indent="-457200">
              <a:spcBef>
                <a:spcPts val="0"/>
              </a:spcBef>
              <a:spcAft>
                <a:spcPts val="600"/>
              </a:spcAft>
              <a:buFontTx/>
              <a:buNone/>
              <a:defRPr/>
            </a:pPr>
            <a:endParaRPr lang="en-AU" sz="2000" dirty="0"/>
          </a:p>
          <a:p>
            <a:pPr marL="857250" lvl="1" indent="-457200">
              <a:spcBef>
                <a:spcPts val="0"/>
              </a:spcBef>
              <a:spcAft>
                <a:spcPts val="600"/>
              </a:spcAft>
              <a:buFontTx/>
              <a:buNone/>
              <a:defRPr/>
            </a:pPr>
            <a:r>
              <a:rPr lang="en-AU" sz="1800" dirty="0"/>
              <a:t>Number of rows = (64* 2</a:t>
            </a:r>
            <a:r>
              <a:rPr lang="en-AU" sz="1800" baseline="30000" dirty="0"/>
              <a:t>20</a:t>
            </a:r>
            <a:r>
              <a:rPr lang="en-AU" sz="1800" dirty="0"/>
              <a:t>) / (2</a:t>
            </a:r>
            <a:r>
              <a:rPr lang="en-AU" sz="1800" baseline="30000" dirty="0"/>
              <a:t>10 </a:t>
            </a:r>
            <a:r>
              <a:rPr lang="en-AU" sz="1800" dirty="0"/>
              <a:t>*2</a:t>
            </a:r>
            <a:r>
              <a:rPr lang="en-AU" sz="1800" baseline="30000" dirty="0"/>
              <a:t>10</a:t>
            </a:r>
            <a:r>
              <a:rPr lang="en-AU" sz="1800" dirty="0"/>
              <a:t>) = </a:t>
            </a:r>
            <a:r>
              <a:rPr lang="en-AU" sz="1800" b="1" dirty="0">
                <a:solidFill>
                  <a:schemeClr val="accent6"/>
                </a:solidFill>
              </a:rPr>
              <a:t>64</a:t>
            </a:r>
            <a:endParaRPr lang="en-AU" sz="1800" dirty="0"/>
          </a:p>
          <a:p>
            <a:pPr marL="857250" lvl="1" indent="-457200">
              <a:spcBef>
                <a:spcPts val="0"/>
              </a:spcBef>
              <a:spcAft>
                <a:spcPts val="600"/>
              </a:spcAft>
              <a:buFontTx/>
              <a:buNone/>
              <a:defRPr/>
            </a:pPr>
            <a:r>
              <a:rPr lang="en-AU" sz="1800" dirty="0"/>
              <a:t>Number of columns = 32 / 8 = </a:t>
            </a:r>
            <a:r>
              <a:rPr lang="en-AU" sz="1800" b="1" dirty="0">
                <a:solidFill>
                  <a:schemeClr val="accent6"/>
                </a:solidFill>
              </a:rPr>
              <a:t>4</a:t>
            </a:r>
            <a:endParaRPr lang="en-AU" sz="1800" dirty="0"/>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So we need </a:t>
            </a:r>
            <a:r>
              <a:rPr lang="en-AU" sz="1800" b="1" dirty="0">
                <a:solidFill>
                  <a:schemeClr val="accent6"/>
                </a:solidFill>
              </a:rPr>
              <a:t>256</a:t>
            </a:r>
            <a:r>
              <a:rPr lang="en-AU" sz="1800" dirty="0">
                <a:solidFill>
                  <a:schemeClr val="accent6"/>
                </a:solidFill>
              </a:rPr>
              <a:t> RAM chips </a:t>
            </a:r>
            <a:r>
              <a:rPr lang="en-AU" sz="1800" dirty="0"/>
              <a:t>(64 rows of 4 columns)</a:t>
            </a:r>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It can be solved in this way as well:	</a:t>
            </a:r>
            <a:endParaRPr lang="en-AU" sz="1800" b="1" dirty="0">
              <a:solidFill>
                <a:schemeClr val="accent6"/>
              </a:solidFill>
            </a:endParaRPr>
          </a:p>
          <a:p>
            <a:pPr marL="857250" lvl="1" indent="-457200">
              <a:spcBef>
                <a:spcPts val="0"/>
              </a:spcBef>
              <a:spcAft>
                <a:spcPts val="600"/>
              </a:spcAft>
              <a:buFontTx/>
              <a:buNone/>
              <a:defRPr/>
            </a:pPr>
            <a:r>
              <a:rPr lang="en-AU" sz="1800" dirty="0"/>
              <a:t>1024 = 2</a:t>
            </a:r>
            <a:r>
              <a:rPr lang="en-AU" sz="1800" baseline="30000" dirty="0"/>
              <a:t>10</a:t>
            </a:r>
            <a:endParaRPr lang="en-AU" sz="1800" dirty="0"/>
          </a:p>
          <a:p>
            <a:pPr marL="857250" lvl="1" indent="-457200">
              <a:spcBef>
                <a:spcPts val="0"/>
              </a:spcBef>
              <a:spcAft>
                <a:spcPts val="600"/>
              </a:spcAft>
              <a:buFontTx/>
              <a:buNone/>
              <a:defRPr/>
            </a:pPr>
            <a:r>
              <a:rPr lang="en-AU" sz="1800" dirty="0"/>
              <a:t>Number of rows = (64* 1024* 1024) / (1024* 1024)  = </a:t>
            </a:r>
            <a:r>
              <a:rPr lang="en-AU" sz="1800" b="1" dirty="0">
                <a:solidFill>
                  <a:schemeClr val="accent6"/>
                </a:solidFill>
              </a:rPr>
              <a:t>64</a:t>
            </a:r>
            <a:endParaRPr lang="en-AU" sz="1800" b="1" dirty="0"/>
          </a:p>
          <a:p>
            <a:pPr marL="857250" lvl="1" indent="-457200">
              <a:spcBef>
                <a:spcPts val="0"/>
              </a:spcBef>
              <a:spcAft>
                <a:spcPts val="600"/>
              </a:spcAft>
              <a:buFontTx/>
              <a:buNone/>
              <a:defRPr/>
            </a:pPr>
            <a:r>
              <a:rPr lang="en-AU" sz="2000" dirty="0"/>
              <a:t> </a:t>
            </a:r>
            <a:endParaRPr lang="en-AU" sz="2000" dirty="0">
              <a:solidFill>
                <a:schemeClr val="accent6"/>
              </a:solidFill>
            </a:endParaRPr>
          </a:p>
          <a:p>
            <a:pPr>
              <a:spcBef>
                <a:spcPts val="0"/>
              </a:spcBef>
              <a:spcAft>
                <a:spcPts val="600"/>
              </a:spcAft>
              <a:buFontTx/>
              <a:buNone/>
              <a:defRPr/>
            </a:pPr>
            <a:endParaRPr lang="en-AU" sz="2000" dirty="0"/>
          </a:p>
        </p:txBody>
      </p:sp>
      <p:sp>
        <p:nvSpPr>
          <p:cNvPr id="2" name="TextBox 1">
            <a:extLst>
              <a:ext uri="{FF2B5EF4-FFF2-40B4-BE49-F238E27FC236}">
                <a16:creationId xmlns:a16="http://schemas.microsoft.com/office/drawing/2014/main" id="{21BFF922-80BF-4C05-1DC4-EB3231FCF06F}"/>
              </a:ext>
            </a:extLst>
          </p:cNvPr>
          <p:cNvSpPr txBox="1"/>
          <p:nvPr/>
        </p:nvSpPr>
        <p:spPr>
          <a:xfrm>
            <a:off x="5321104" y="2072354"/>
            <a:ext cx="792481" cy="338554"/>
          </a:xfrm>
          <a:prstGeom prst="rect">
            <a:avLst/>
          </a:prstGeom>
          <a:noFill/>
        </p:spPr>
        <p:txBody>
          <a:bodyPr wrap="square" rtlCol="0">
            <a:spAutoFit/>
          </a:bodyPr>
          <a:lstStyle/>
          <a:p>
            <a:pPr>
              <a:buNone/>
            </a:pPr>
            <a:r>
              <a:rPr lang="en-AU" sz="1600" dirty="0"/>
              <a:t>64M</a:t>
            </a:r>
          </a:p>
        </p:txBody>
      </p:sp>
      <p:sp>
        <p:nvSpPr>
          <p:cNvPr id="3" name="TextBox 2">
            <a:extLst>
              <a:ext uri="{FF2B5EF4-FFF2-40B4-BE49-F238E27FC236}">
                <a16:creationId xmlns:a16="http://schemas.microsoft.com/office/drawing/2014/main" id="{5F993D71-3909-3087-2396-4E5860AB015F}"/>
              </a:ext>
            </a:extLst>
          </p:cNvPr>
          <p:cNvSpPr txBox="1"/>
          <p:nvPr/>
        </p:nvSpPr>
        <p:spPr>
          <a:xfrm>
            <a:off x="6262468" y="2072354"/>
            <a:ext cx="792481" cy="338554"/>
          </a:xfrm>
          <a:prstGeom prst="rect">
            <a:avLst/>
          </a:prstGeom>
          <a:noFill/>
        </p:spPr>
        <p:txBody>
          <a:bodyPr wrap="square" rtlCol="0">
            <a:spAutoFit/>
          </a:bodyPr>
          <a:lstStyle/>
          <a:p>
            <a:pPr>
              <a:buNone/>
            </a:pPr>
            <a:r>
              <a:rPr lang="en-AU" sz="1600" dirty="0"/>
              <a:t>1024K</a:t>
            </a:r>
          </a:p>
        </p:txBody>
      </p:sp>
      <p:cxnSp>
        <p:nvCxnSpPr>
          <p:cNvPr id="5" name="Straight Arrow Connector 4">
            <a:extLst>
              <a:ext uri="{FF2B5EF4-FFF2-40B4-BE49-F238E27FC236}">
                <a16:creationId xmlns:a16="http://schemas.microsoft.com/office/drawing/2014/main" id="{413AC6CA-6B9F-577F-97F6-1BBF84632A77}"/>
              </a:ext>
            </a:extLst>
          </p:cNvPr>
          <p:cNvCxnSpPr>
            <a:cxnSpLocks/>
          </p:cNvCxnSpPr>
          <p:nvPr/>
        </p:nvCxnSpPr>
        <p:spPr bwMode="auto">
          <a:xfrm>
            <a:off x="5562600" y="2410908"/>
            <a:ext cx="0" cy="179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585DCBE-F9C0-788E-FDB4-E589494B953F}"/>
              </a:ext>
            </a:extLst>
          </p:cNvPr>
          <p:cNvCxnSpPr>
            <a:cxnSpLocks/>
          </p:cNvCxnSpPr>
          <p:nvPr/>
        </p:nvCxnSpPr>
        <p:spPr bwMode="auto">
          <a:xfrm>
            <a:off x="6594231" y="2391300"/>
            <a:ext cx="0" cy="179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5017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381000"/>
            <a:ext cx="7772400" cy="533400"/>
          </a:xfrm>
        </p:spPr>
        <p:txBody>
          <a:bodyPr>
            <a:normAutofit fontScale="90000"/>
          </a:bodyPr>
          <a:lstStyle/>
          <a:p>
            <a:r>
              <a:rPr lang="en-US" altLang="en-US" sz="3600" dirty="0">
                <a:solidFill>
                  <a:schemeClr val="tx1"/>
                </a:solidFill>
              </a:rPr>
              <a:t>Memory Organization and Addressing </a:t>
            </a:r>
            <a:endParaRPr lang="en-AU" altLang="en-US" sz="3600" dirty="0"/>
          </a:p>
        </p:txBody>
      </p:sp>
      <p:sp>
        <p:nvSpPr>
          <p:cNvPr id="31747" name="Content Placeholder 4"/>
          <p:cNvSpPr>
            <a:spLocks noGrp="1"/>
          </p:cNvSpPr>
          <p:nvPr>
            <p:ph sz="half" idx="1"/>
          </p:nvPr>
        </p:nvSpPr>
        <p:spPr>
          <a:xfrm>
            <a:off x="-152400" y="1447800"/>
            <a:ext cx="3200400" cy="3733800"/>
          </a:xfrm>
        </p:spPr>
        <p:txBody>
          <a:bodyPr/>
          <a:lstStyle/>
          <a:p>
            <a:pPr>
              <a:buFontTx/>
              <a:buNone/>
            </a:pPr>
            <a:r>
              <a:rPr lang="en-US" altLang="en-US" sz="2000" b="1" dirty="0"/>
              <a:t>	</a:t>
            </a:r>
            <a:r>
              <a:rPr lang="en-US" altLang="en-US" sz="2000" b="1" u="sng" dirty="0"/>
              <a:t>Example(3) </a:t>
            </a:r>
            <a:r>
              <a:rPr lang="en-US" altLang="en-US" sz="2000" b="1" dirty="0" err="1"/>
              <a:t>Cont</a:t>
            </a:r>
            <a:r>
              <a:rPr lang="en-US" altLang="en-US" sz="2000" b="1" dirty="0"/>
              <a:t> ….</a:t>
            </a:r>
            <a:endParaRPr lang="en-AU" altLang="en-US" sz="2000" b="1" dirty="0"/>
          </a:p>
          <a:p>
            <a:pPr>
              <a:buFontTx/>
              <a:buNone/>
            </a:pPr>
            <a:r>
              <a:rPr lang="en-AU" altLang="en-US" sz="2000" b="1" dirty="0"/>
              <a:t>	Suppose that a 64M * 32 Memory built using 1024K*8 RAM Chips and memory is word addressable.</a:t>
            </a:r>
          </a:p>
          <a:p>
            <a:pPr marL="342900" lvl="1" indent="-342900">
              <a:buFontTx/>
              <a:buNone/>
            </a:pPr>
            <a:endParaRPr lang="en-AU" altLang="en-US" sz="2000" dirty="0"/>
          </a:p>
        </p:txBody>
      </p:sp>
      <p:sp>
        <p:nvSpPr>
          <p:cNvPr id="6" name="Content Placeholder 5"/>
          <p:cNvSpPr>
            <a:spLocks noGrp="1"/>
          </p:cNvSpPr>
          <p:nvPr>
            <p:ph sz="half" idx="2"/>
          </p:nvPr>
        </p:nvSpPr>
        <p:spPr>
          <a:xfrm>
            <a:off x="3276602" y="1524000"/>
            <a:ext cx="5638800" cy="4648200"/>
          </a:xfrm>
        </p:spPr>
        <p:txBody>
          <a:bodyPr/>
          <a:lstStyle/>
          <a:p>
            <a:pPr>
              <a:buFontTx/>
              <a:buNone/>
              <a:defRPr/>
            </a:pPr>
            <a:r>
              <a:rPr lang="en-AU" sz="2000" b="1" dirty="0"/>
              <a:t>b. How many RAM Chips are there per memory word?</a:t>
            </a:r>
          </a:p>
          <a:p>
            <a:pPr>
              <a:spcAft>
                <a:spcPts val="600"/>
              </a:spcAft>
              <a:buFontTx/>
              <a:buNone/>
              <a:defRPr/>
            </a:pPr>
            <a:r>
              <a:rPr lang="en-AU" sz="2000" dirty="0"/>
              <a:t>     This is equal to the number of columns = </a:t>
            </a:r>
            <a:r>
              <a:rPr lang="en-AU" sz="2000" b="1" dirty="0">
                <a:solidFill>
                  <a:schemeClr val="accent6"/>
                </a:solidFill>
              </a:rPr>
              <a:t>4</a:t>
            </a:r>
          </a:p>
          <a:p>
            <a:pPr>
              <a:buFontTx/>
              <a:buNone/>
              <a:defRPr/>
            </a:pPr>
            <a:r>
              <a:rPr lang="en-AU" sz="2000" dirty="0"/>
              <a:t>	(Since the chips are 8bits wide, and each memory location is 32bits wide, so 4 RAM chips will be selected for each address; means each memory word is spread into 4 RAM chip). </a:t>
            </a:r>
          </a:p>
          <a:p>
            <a:pPr>
              <a:buFontTx/>
              <a:buNone/>
              <a:defRPr/>
            </a:pPr>
            <a:endParaRPr lang="en-AU" sz="2000" dirty="0"/>
          </a:p>
          <a:p>
            <a:pPr>
              <a:buFontTx/>
              <a:buNone/>
              <a:defRPr/>
            </a:pPr>
            <a:r>
              <a:rPr lang="en-AU" sz="2000" b="1" dirty="0"/>
              <a:t>c. How many address bits are needed for each RAM Chip?</a:t>
            </a:r>
          </a:p>
          <a:p>
            <a:pPr marL="342900" lvl="1" indent="-342900">
              <a:spcAft>
                <a:spcPts val="600"/>
              </a:spcAft>
              <a:buFontTx/>
              <a:buNone/>
              <a:defRPr/>
            </a:pPr>
            <a:r>
              <a:rPr lang="en-AU" sz="2000" dirty="0"/>
              <a:t>     1024K = 2</a:t>
            </a:r>
            <a:r>
              <a:rPr lang="en-AU" sz="2000" baseline="30000" dirty="0"/>
              <a:t>10 </a:t>
            </a:r>
            <a:r>
              <a:rPr lang="en-AU" sz="2000" dirty="0"/>
              <a:t>* 2</a:t>
            </a:r>
            <a:r>
              <a:rPr lang="en-AU" sz="2000" baseline="30000" dirty="0"/>
              <a:t>10</a:t>
            </a:r>
            <a:r>
              <a:rPr lang="en-AU" sz="2000" dirty="0"/>
              <a:t>  = 2</a:t>
            </a:r>
            <a:r>
              <a:rPr lang="en-AU" sz="2000" baseline="30000" dirty="0"/>
              <a:t>20</a:t>
            </a:r>
            <a:r>
              <a:rPr lang="en-AU" sz="2000" dirty="0"/>
              <a:t>   bits  </a:t>
            </a:r>
          </a:p>
          <a:p>
            <a:pPr marL="342900" lvl="1" indent="-342900">
              <a:buFontTx/>
              <a:buNone/>
              <a:defRPr/>
            </a:pPr>
            <a:r>
              <a:rPr lang="en-AU" sz="2000" dirty="0"/>
              <a:t>	So, </a:t>
            </a:r>
            <a:r>
              <a:rPr lang="en-AU" sz="2000" b="1" dirty="0">
                <a:solidFill>
                  <a:schemeClr val="accent6"/>
                </a:solidFill>
              </a:rPr>
              <a:t>20</a:t>
            </a:r>
            <a:r>
              <a:rPr lang="en-AU" sz="2000" dirty="0"/>
              <a:t> bits (address line) are needed to address each RAM Chip.</a:t>
            </a:r>
          </a:p>
          <a:p>
            <a:pPr>
              <a:buFontTx/>
              <a:buNone/>
              <a:defRPr/>
            </a:pPr>
            <a:endParaRPr lang="en-AU" sz="2000" dirty="0"/>
          </a:p>
        </p:txBody>
      </p:sp>
      <p:sp>
        <p:nvSpPr>
          <p:cNvPr id="3" name="TextBox 2">
            <a:extLst>
              <a:ext uri="{FF2B5EF4-FFF2-40B4-BE49-F238E27FC236}">
                <a16:creationId xmlns:a16="http://schemas.microsoft.com/office/drawing/2014/main" id="{D22EF53A-73D5-C44F-873D-B7A08718BDEE}"/>
              </a:ext>
            </a:extLst>
          </p:cNvPr>
          <p:cNvSpPr txBox="1"/>
          <p:nvPr/>
        </p:nvSpPr>
        <p:spPr>
          <a:xfrm>
            <a:off x="6248400" y="4567535"/>
            <a:ext cx="1138453" cy="461665"/>
          </a:xfrm>
          <a:prstGeom prst="rect">
            <a:avLst/>
          </a:prstGeom>
          <a:noFill/>
        </p:spPr>
        <p:txBody>
          <a:bodyPr wrap="none" rtlCol="0">
            <a:spAutoFit/>
          </a:bodyPr>
          <a:lstStyle/>
          <a:p>
            <a:pPr>
              <a:buNone/>
            </a:pPr>
            <a:r>
              <a:rPr lang="en-US" dirty="0"/>
              <a:t>K = 2</a:t>
            </a:r>
            <a:r>
              <a:rPr lang="en-US" baseline="30000" dirty="0"/>
              <a:t>10</a:t>
            </a:r>
          </a:p>
        </p:txBody>
      </p:sp>
      <p:cxnSp>
        <p:nvCxnSpPr>
          <p:cNvPr id="5" name="Straight Arrow Connector 4">
            <a:extLst>
              <a:ext uri="{FF2B5EF4-FFF2-40B4-BE49-F238E27FC236}">
                <a16:creationId xmlns:a16="http://schemas.microsoft.com/office/drawing/2014/main" id="{B024A7F8-838F-9E47-98A1-C366F4CEA21B}"/>
              </a:ext>
            </a:extLst>
          </p:cNvPr>
          <p:cNvCxnSpPr>
            <a:cxnSpLocks/>
          </p:cNvCxnSpPr>
          <p:nvPr/>
        </p:nvCxnSpPr>
        <p:spPr bwMode="auto">
          <a:xfrm flipH="1">
            <a:off x="4267200" y="4724400"/>
            <a:ext cx="19812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2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lnSpcReduction="10000"/>
          </a:bodyPr>
          <a:lstStyle/>
          <a:p>
            <a:r>
              <a:rPr lang="en-US" altLang="en-US" dirty="0"/>
              <a:t>Learn the components common to every modern computer system.</a:t>
            </a:r>
          </a:p>
          <a:p>
            <a:r>
              <a:rPr lang="en-US" altLang="en-US" dirty="0"/>
              <a:t>Be able to explain how each component contributes to program execution.</a:t>
            </a:r>
          </a:p>
          <a:p>
            <a:r>
              <a:rPr lang="en-US" altLang="en-US" dirty="0"/>
              <a:t>Understand a simple architecture invented to illuminate these basic concepts, and how it relates to some real architectures.</a:t>
            </a:r>
          </a:p>
          <a:p>
            <a:r>
              <a:rPr lang="en-US" altLang="en-US" dirty="0"/>
              <a:t>Know how the program assembly process works.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381000"/>
            <a:ext cx="7772400" cy="685800"/>
          </a:xfrm>
        </p:spPr>
        <p:txBody>
          <a:bodyPr>
            <a:normAutofit/>
          </a:bodyPr>
          <a:lstStyle/>
          <a:p>
            <a:r>
              <a:rPr lang="en-US" altLang="en-US" sz="3600" dirty="0">
                <a:solidFill>
                  <a:schemeClr val="tx1"/>
                </a:solidFill>
              </a:rPr>
              <a:t>Memory Organization and Addressing </a:t>
            </a:r>
            <a:endParaRPr lang="en-AU" altLang="en-US" sz="3600" dirty="0"/>
          </a:p>
        </p:txBody>
      </p:sp>
      <p:sp>
        <p:nvSpPr>
          <p:cNvPr id="32771" name="Content Placeholder 4"/>
          <p:cNvSpPr>
            <a:spLocks noGrp="1"/>
          </p:cNvSpPr>
          <p:nvPr>
            <p:ph sz="half" idx="1"/>
          </p:nvPr>
        </p:nvSpPr>
        <p:spPr>
          <a:xfrm>
            <a:off x="0" y="1676400"/>
            <a:ext cx="3276600" cy="4114800"/>
          </a:xfrm>
        </p:spPr>
        <p:txBody>
          <a:bodyPr/>
          <a:lstStyle/>
          <a:p>
            <a:pPr>
              <a:buFontTx/>
              <a:buNone/>
            </a:pPr>
            <a:r>
              <a:rPr lang="en-US" altLang="en-US" sz="2000" b="1"/>
              <a:t>	</a:t>
            </a:r>
            <a:r>
              <a:rPr lang="en-US" altLang="en-US" sz="2000" b="1" u="sng"/>
              <a:t>Example(3) </a:t>
            </a:r>
            <a:r>
              <a:rPr lang="en-US" altLang="en-US" sz="2000" b="1"/>
              <a:t>Cont ….</a:t>
            </a:r>
            <a:endParaRPr lang="en-AU" altLang="en-US" sz="2000" b="1"/>
          </a:p>
          <a:p>
            <a:pPr>
              <a:buFontTx/>
              <a:buNone/>
            </a:pPr>
            <a:r>
              <a:rPr lang="en-AU" altLang="en-US" sz="2000" b="1"/>
              <a:t>	Suppose that a 64M * 32 Memory built using 1024K*8 RAM Chips and memory is word addressable</a:t>
            </a:r>
            <a:endParaRPr lang="en-AU" altLang="en-US" sz="2000"/>
          </a:p>
          <a:p>
            <a:pPr>
              <a:buFontTx/>
              <a:buNone/>
            </a:pPr>
            <a:endParaRPr lang="en-AU" altLang="en-US" sz="2000"/>
          </a:p>
        </p:txBody>
      </p:sp>
      <p:sp>
        <p:nvSpPr>
          <p:cNvPr id="33796" name="Content Placeholder 5"/>
          <p:cNvSpPr>
            <a:spLocks noGrp="1"/>
          </p:cNvSpPr>
          <p:nvPr>
            <p:ph sz="half" idx="2"/>
          </p:nvPr>
        </p:nvSpPr>
        <p:spPr>
          <a:xfrm>
            <a:off x="3657600" y="1676400"/>
            <a:ext cx="5486400" cy="4114800"/>
          </a:xfrm>
        </p:spPr>
        <p:txBody>
          <a:bodyPr/>
          <a:lstStyle/>
          <a:p>
            <a:pPr marL="342900" lvl="1" indent="-342900">
              <a:buFontTx/>
              <a:buNone/>
              <a:defRPr/>
            </a:pPr>
            <a:r>
              <a:rPr lang="en-AU" sz="2000" b="1" dirty="0"/>
              <a:t>d. How many banks will this memory have?</a:t>
            </a:r>
          </a:p>
          <a:p>
            <a:pPr marL="342900" lvl="1" indent="-342900">
              <a:spcAft>
                <a:spcPts val="600"/>
              </a:spcAft>
              <a:buFontTx/>
              <a:buNone/>
              <a:defRPr/>
            </a:pPr>
            <a:r>
              <a:rPr lang="en-AU" sz="2000" dirty="0"/>
              <a:t>    This is equal to the number of rows = </a:t>
            </a:r>
            <a:r>
              <a:rPr lang="en-AU" sz="2000" b="1" dirty="0">
                <a:solidFill>
                  <a:schemeClr val="accent2">
                    <a:lumMod val="75000"/>
                  </a:schemeClr>
                </a:solidFill>
              </a:rPr>
              <a:t>64</a:t>
            </a:r>
          </a:p>
          <a:p>
            <a:pPr marL="342900" lvl="1" indent="-342900">
              <a:buFontTx/>
              <a:buNone/>
              <a:defRPr/>
            </a:pPr>
            <a:r>
              <a:rPr lang="en-AU" sz="2000" dirty="0"/>
              <a:t>	</a:t>
            </a:r>
          </a:p>
          <a:p>
            <a:pPr marL="342900" lvl="1" indent="-342900">
              <a:buFontTx/>
              <a:buNone/>
              <a:defRPr/>
            </a:pPr>
            <a:r>
              <a:rPr lang="en-AU" sz="2000" b="1" dirty="0"/>
              <a:t>e. How many address bits are needed for all memory?</a:t>
            </a:r>
          </a:p>
          <a:p>
            <a:pPr marL="342900" lvl="1" indent="-342900">
              <a:buFontTx/>
              <a:buNone/>
              <a:defRPr/>
            </a:pPr>
            <a:r>
              <a:rPr lang="en-AU" sz="2000" dirty="0"/>
              <a:t>   64M = 2</a:t>
            </a:r>
            <a:r>
              <a:rPr lang="en-AU" sz="2000" baseline="30000" dirty="0"/>
              <a:t>6</a:t>
            </a:r>
            <a:r>
              <a:rPr lang="en-AU" sz="2000" dirty="0"/>
              <a:t>  * 2</a:t>
            </a:r>
            <a:r>
              <a:rPr lang="en-AU" sz="2000" baseline="30000" dirty="0"/>
              <a:t>20</a:t>
            </a:r>
            <a:r>
              <a:rPr lang="en-AU" sz="2000" dirty="0"/>
              <a:t>  = 2</a:t>
            </a:r>
            <a:r>
              <a:rPr lang="en-AU" sz="2000" baseline="30000" dirty="0"/>
              <a:t>26</a:t>
            </a:r>
            <a:r>
              <a:rPr lang="en-AU" sz="2000" dirty="0"/>
              <a:t>  Bits </a:t>
            </a:r>
          </a:p>
          <a:p>
            <a:pPr marL="342900" lvl="1" indent="-342900">
              <a:buFontTx/>
              <a:buNone/>
              <a:defRPr/>
            </a:pPr>
            <a:r>
              <a:rPr lang="en-AU" sz="2000" dirty="0"/>
              <a:t>   So  </a:t>
            </a:r>
            <a:r>
              <a:rPr lang="en-AU" sz="2000" b="1" dirty="0">
                <a:solidFill>
                  <a:schemeClr val="accent2">
                    <a:lumMod val="75000"/>
                  </a:schemeClr>
                </a:solidFill>
              </a:rPr>
              <a:t>26</a:t>
            </a:r>
            <a:r>
              <a:rPr lang="en-AU" sz="2000" dirty="0"/>
              <a:t> bits (address line) are needed to address all memory</a:t>
            </a:r>
          </a:p>
          <a:p>
            <a:pPr>
              <a:buFontTx/>
              <a:buNone/>
              <a:defRPr/>
            </a:pPr>
            <a:endParaRPr lang="en-AU" sz="2000" dirty="0"/>
          </a:p>
        </p:txBody>
      </p:sp>
      <p:sp>
        <p:nvSpPr>
          <p:cNvPr id="5" name="TextBox 4">
            <a:extLst>
              <a:ext uri="{FF2B5EF4-FFF2-40B4-BE49-F238E27FC236}">
                <a16:creationId xmlns:a16="http://schemas.microsoft.com/office/drawing/2014/main" id="{577B2318-94BD-CB4E-AE6A-D41A86727C1C}"/>
              </a:ext>
            </a:extLst>
          </p:cNvPr>
          <p:cNvSpPr txBox="1"/>
          <p:nvPr/>
        </p:nvSpPr>
        <p:spPr>
          <a:xfrm>
            <a:off x="2277351" y="4980242"/>
            <a:ext cx="1189749" cy="461665"/>
          </a:xfrm>
          <a:prstGeom prst="rect">
            <a:avLst/>
          </a:prstGeom>
          <a:noFill/>
        </p:spPr>
        <p:txBody>
          <a:bodyPr wrap="none" rtlCol="0">
            <a:spAutoFit/>
          </a:bodyPr>
          <a:lstStyle/>
          <a:p>
            <a:pPr>
              <a:buNone/>
            </a:pPr>
            <a:r>
              <a:rPr lang="en-US" dirty="0"/>
              <a:t>M = 2</a:t>
            </a:r>
            <a:r>
              <a:rPr lang="en-US" baseline="30000" dirty="0"/>
              <a:t>20</a:t>
            </a:r>
          </a:p>
        </p:txBody>
      </p:sp>
      <p:cxnSp>
        <p:nvCxnSpPr>
          <p:cNvPr id="6" name="Straight Arrow Connector 5">
            <a:extLst>
              <a:ext uri="{FF2B5EF4-FFF2-40B4-BE49-F238E27FC236}">
                <a16:creationId xmlns:a16="http://schemas.microsoft.com/office/drawing/2014/main" id="{76653E4F-B7E7-454A-87B9-94A03487C774}"/>
              </a:ext>
            </a:extLst>
          </p:cNvPr>
          <p:cNvCxnSpPr>
            <a:cxnSpLocks/>
          </p:cNvCxnSpPr>
          <p:nvPr/>
        </p:nvCxnSpPr>
        <p:spPr bwMode="auto">
          <a:xfrm flipV="1">
            <a:off x="2667000" y="3898983"/>
            <a:ext cx="1557411" cy="112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9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381000"/>
            <a:ext cx="7772400" cy="533400"/>
          </a:xfrm>
        </p:spPr>
        <p:txBody>
          <a:bodyPr>
            <a:normAutofit fontScale="90000"/>
          </a:bodyPr>
          <a:lstStyle/>
          <a:p>
            <a:r>
              <a:rPr lang="en-US" altLang="en-US" sz="3600" dirty="0">
                <a:solidFill>
                  <a:schemeClr val="tx1"/>
                </a:solidFill>
              </a:rPr>
              <a:t>Memory Organization and Addressing</a:t>
            </a:r>
            <a:endParaRPr lang="en-AU" altLang="en-US" sz="3600" u="sng" dirty="0"/>
          </a:p>
        </p:txBody>
      </p:sp>
      <p:sp>
        <p:nvSpPr>
          <p:cNvPr id="30723" name="Content Placeholder 4"/>
          <p:cNvSpPr>
            <a:spLocks noGrp="1"/>
          </p:cNvSpPr>
          <p:nvPr>
            <p:ph sz="half" idx="1"/>
          </p:nvPr>
        </p:nvSpPr>
        <p:spPr>
          <a:xfrm>
            <a:off x="-152400" y="1219200"/>
            <a:ext cx="3200400" cy="4343400"/>
          </a:xfrm>
        </p:spPr>
        <p:txBody>
          <a:bodyPr>
            <a:normAutofit fontScale="92500" lnSpcReduction="20000"/>
          </a:bodyPr>
          <a:lstStyle/>
          <a:p>
            <a:pPr>
              <a:buFontTx/>
              <a:buNone/>
            </a:pPr>
            <a:r>
              <a:rPr lang="en-US" altLang="en-US" sz="2000" b="1" dirty="0"/>
              <a:t>	Q : </a:t>
            </a:r>
            <a:r>
              <a:rPr lang="en-AU" altLang="en-US" sz="2000" b="1" dirty="0"/>
              <a:t>Suppose that a 32K * 8 Memory built using 2K*8 RAM Chips and memory is word addressable.</a:t>
            </a:r>
          </a:p>
          <a:p>
            <a:pPr>
              <a:buFontTx/>
              <a:buNone/>
            </a:pPr>
            <a:endParaRPr lang="en-AU" altLang="en-US" sz="2000" b="1" dirty="0"/>
          </a:p>
        </p:txBody>
      </p:sp>
      <p:sp>
        <p:nvSpPr>
          <p:cNvPr id="6" name="Content Placeholder 5"/>
          <p:cNvSpPr>
            <a:spLocks noGrp="1"/>
          </p:cNvSpPr>
          <p:nvPr>
            <p:ph sz="half" idx="2"/>
          </p:nvPr>
        </p:nvSpPr>
        <p:spPr>
          <a:xfrm>
            <a:off x="3124200" y="1219200"/>
            <a:ext cx="5943600" cy="4343400"/>
          </a:xfrm>
        </p:spPr>
        <p:txBody>
          <a:bodyPr>
            <a:normAutofit fontScale="92500" lnSpcReduction="20000"/>
          </a:bodyPr>
          <a:lstStyle/>
          <a:p>
            <a:pPr marL="457200" indent="-457200">
              <a:spcBef>
                <a:spcPts val="0"/>
              </a:spcBef>
              <a:spcAft>
                <a:spcPts val="600"/>
              </a:spcAft>
              <a:buFontTx/>
              <a:buAutoNum type="alphaLcPeriod"/>
              <a:defRPr/>
            </a:pPr>
            <a:r>
              <a:rPr lang="en-AU" sz="2000" b="1" dirty="0"/>
              <a:t>How many RAM Chips are necessary?</a:t>
            </a:r>
          </a:p>
          <a:p>
            <a:pPr>
              <a:buFontTx/>
              <a:buNone/>
              <a:defRPr/>
            </a:pPr>
            <a:r>
              <a:rPr lang="en-AU" sz="2000" b="1" dirty="0"/>
              <a:t>b. How many RAM Chips are there per memory word?</a:t>
            </a:r>
            <a:endParaRPr lang="en-AU" sz="2000" dirty="0"/>
          </a:p>
          <a:p>
            <a:pPr>
              <a:buFontTx/>
              <a:buNone/>
              <a:defRPr/>
            </a:pPr>
            <a:r>
              <a:rPr lang="en-AU" sz="2000" b="1" dirty="0"/>
              <a:t>c. How many address bits are needed for each RAM Chip?</a:t>
            </a:r>
          </a:p>
          <a:p>
            <a:pPr marL="342900" lvl="1" indent="-342900">
              <a:buFontTx/>
              <a:buNone/>
              <a:defRPr/>
            </a:pPr>
            <a:r>
              <a:rPr lang="en-AU" sz="2000" b="1" dirty="0"/>
              <a:t>d. How many banks will this memory have?</a:t>
            </a:r>
          </a:p>
          <a:p>
            <a:pPr marL="342900" lvl="1" indent="-342900">
              <a:buFontTx/>
              <a:buNone/>
              <a:defRPr/>
            </a:pPr>
            <a:r>
              <a:rPr lang="en-AU" sz="2000" b="1" dirty="0"/>
              <a:t>e. How many address bits are needed for all memory?</a:t>
            </a:r>
          </a:p>
          <a:p>
            <a:pPr>
              <a:buFontTx/>
              <a:buNone/>
              <a:defRPr/>
            </a:pPr>
            <a:endParaRPr lang="en-AU" sz="2000" dirty="0"/>
          </a:p>
          <a:p>
            <a:pPr>
              <a:buFontTx/>
              <a:buNone/>
              <a:defRPr/>
            </a:pPr>
            <a:endParaRPr lang="en-AU" sz="2000" b="1" dirty="0"/>
          </a:p>
          <a:p>
            <a:pPr marL="342900" lvl="1" indent="-342900">
              <a:spcAft>
                <a:spcPts val="600"/>
              </a:spcAft>
              <a:buFontTx/>
              <a:buNone/>
              <a:defRPr/>
            </a:pPr>
            <a:r>
              <a:rPr lang="en-AU" sz="2000" dirty="0"/>
              <a:t> </a:t>
            </a:r>
          </a:p>
          <a:p>
            <a:pPr marL="457200" indent="-457200">
              <a:spcBef>
                <a:spcPts val="0"/>
              </a:spcBef>
              <a:spcAft>
                <a:spcPts val="600"/>
              </a:spcAft>
              <a:buFontTx/>
              <a:buAutoNum type="alphaLcPeriod"/>
              <a:defRPr/>
            </a:pPr>
            <a:endParaRPr lang="en-AU" sz="2000" b="1" dirty="0"/>
          </a:p>
          <a:p>
            <a:pPr marL="857250" lvl="1" indent="-457200">
              <a:spcBef>
                <a:spcPts val="0"/>
              </a:spcBef>
              <a:spcAft>
                <a:spcPts val="600"/>
              </a:spcAft>
              <a:buFontTx/>
              <a:buNone/>
              <a:defRPr/>
            </a:pPr>
            <a:r>
              <a:rPr lang="en-AU" sz="2000" dirty="0"/>
              <a:t> </a:t>
            </a:r>
            <a:endParaRPr lang="en-AU" sz="1800" dirty="0"/>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 </a:t>
            </a:r>
            <a:endParaRPr lang="en-AU" sz="1800" b="1" dirty="0"/>
          </a:p>
          <a:p>
            <a:pPr marL="857250" lvl="1" indent="-457200">
              <a:spcBef>
                <a:spcPts val="0"/>
              </a:spcBef>
              <a:spcAft>
                <a:spcPts val="600"/>
              </a:spcAft>
              <a:buFontTx/>
              <a:buNone/>
              <a:defRPr/>
            </a:pPr>
            <a:r>
              <a:rPr lang="en-AU" sz="2000" dirty="0"/>
              <a:t> </a:t>
            </a:r>
            <a:endParaRPr lang="en-AU" sz="2000" dirty="0">
              <a:solidFill>
                <a:schemeClr val="accent6"/>
              </a:solidFill>
            </a:endParaRPr>
          </a:p>
          <a:p>
            <a:pPr>
              <a:spcBef>
                <a:spcPts val="0"/>
              </a:spcBef>
              <a:spcAft>
                <a:spcPts val="600"/>
              </a:spcAft>
              <a:buFontTx/>
              <a:buNone/>
              <a:defRPr/>
            </a:pPr>
            <a:endParaRPr lang="en-AU" sz="2000" dirty="0"/>
          </a:p>
        </p:txBody>
      </p:sp>
      <p:pic>
        <p:nvPicPr>
          <p:cNvPr id="7" name="Picture 2"/>
          <p:cNvPicPr>
            <a:picLocks noChangeAspect="1" noChangeArrowheads="1"/>
          </p:cNvPicPr>
          <p:nvPr/>
        </p:nvPicPr>
        <p:blipFill>
          <a:blip r:embed="rId2" cstate="print"/>
          <a:srcRect/>
          <a:stretch>
            <a:fillRect/>
          </a:stretch>
        </p:blipFill>
        <p:spPr bwMode="auto">
          <a:xfrm>
            <a:off x="152400" y="3505200"/>
            <a:ext cx="2733675" cy="2162175"/>
          </a:xfrm>
          <a:prstGeom prst="rect">
            <a:avLst/>
          </a:prstGeom>
          <a:noFill/>
          <a:ln w="9525">
            <a:noFill/>
            <a:miter lim="800000"/>
            <a:headEnd/>
            <a:tailEnd/>
          </a:ln>
        </p:spPr>
      </p:pic>
    </p:spTree>
    <p:extLst>
      <p:ext uri="{BB962C8B-B14F-4D97-AF65-F5344CB8AC3E}">
        <p14:creationId xmlns:p14="http://schemas.microsoft.com/office/powerpoint/2010/main" val="252505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76151"/>
          </a:xfrm>
        </p:spPr>
        <p:txBody>
          <a:bodyPr>
            <a:normAutofit fontScale="90000"/>
          </a:bodyPr>
          <a:lstStyle/>
          <a:p>
            <a:r>
              <a:rPr lang="en-AU" dirty="0"/>
              <a:t>Memory Organisation</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990704" y="2556720"/>
            <a:ext cx="6324496" cy="3768003"/>
          </a:xfrm>
          <a:prstGeom prst="rect">
            <a:avLst/>
          </a:prstGeom>
          <a:noFill/>
          <a:ln w="9525">
            <a:noFill/>
            <a:miter lim="800000"/>
            <a:headEnd/>
            <a:tailEnd/>
          </a:ln>
        </p:spPr>
      </p:pic>
      <p:sp>
        <p:nvSpPr>
          <p:cNvPr id="3" name="TextBox 2">
            <a:extLst>
              <a:ext uri="{FF2B5EF4-FFF2-40B4-BE49-F238E27FC236}">
                <a16:creationId xmlns:a16="http://schemas.microsoft.com/office/drawing/2014/main" id="{2BF3E69C-94F4-2249-BBB5-75637FF84157}"/>
              </a:ext>
            </a:extLst>
          </p:cNvPr>
          <p:cNvSpPr txBox="1"/>
          <p:nvPr/>
        </p:nvSpPr>
        <p:spPr>
          <a:xfrm>
            <a:off x="685800" y="1057151"/>
            <a:ext cx="7924800" cy="1241878"/>
          </a:xfrm>
          <a:prstGeom prst="rect">
            <a:avLst/>
          </a:prstGeom>
          <a:noFill/>
        </p:spPr>
        <p:txBody>
          <a:bodyPr wrap="square" rtlCol="0">
            <a:spAutoFit/>
          </a:bodyPr>
          <a:lstStyle/>
          <a:p>
            <a:pPr>
              <a:buNone/>
            </a:pPr>
            <a:r>
              <a:rPr lang="en-US" sz="1800" dirty="0"/>
              <a:t>Single memory module – only one memory access can be performed at a time</a:t>
            </a:r>
          </a:p>
          <a:p>
            <a:pPr>
              <a:buNone/>
            </a:pPr>
            <a:r>
              <a:rPr lang="en-US" sz="1800" dirty="0"/>
              <a:t>Memory interleaving – splits memory across multiple memory modules (or banks), in which multiple banks can be accessed simultaneously.</a:t>
            </a:r>
          </a:p>
        </p:txBody>
      </p:sp>
    </p:spTree>
    <p:extLst>
      <p:ext uri="{BB962C8B-B14F-4D97-AF65-F5344CB8AC3E}">
        <p14:creationId xmlns:p14="http://schemas.microsoft.com/office/powerpoint/2010/main" val="4003624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AU" dirty="0"/>
              <a:t>Memory Organisation</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1194816" y="1139424"/>
            <a:ext cx="6653784" cy="4804176"/>
          </a:xfrm>
          <a:prstGeom prst="rect">
            <a:avLst/>
          </a:prstGeom>
          <a:noFill/>
          <a:ln w="9525">
            <a:noFill/>
            <a:miter lim="800000"/>
            <a:headEnd/>
            <a:tailEnd/>
          </a:ln>
        </p:spPr>
      </p:pic>
    </p:spTree>
    <p:extLst>
      <p:ext uri="{BB962C8B-B14F-4D97-AF65-F5344CB8AC3E}">
        <p14:creationId xmlns:p14="http://schemas.microsoft.com/office/powerpoint/2010/main" val="376220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85800"/>
          </a:xfrm>
        </p:spPr>
        <p:txBody>
          <a:bodyPr>
            <a:normAutofit fontScale="90000"/>
          </a:bodyPr>
          <a:lstStyle/>
          <a:p>
            <a:r>
              <a:rPr lang="en-AU" dirty="0"/>
              <a:t>Memory Organisation</a:t>
            </a:r>
          </a:p>
        </p:txBody>
      </p:sp>
      <p:pic>
        <p:nvPicPr>
          <p:cNvPr id="3074" name="Picture 2"/>
          <p:cNvPicPr>
            <a:picLocks noGrp="1" noChangeAspect="1" noChangeArrowheads="1"/>
          </p:cNvPicPr>
          <p:nvPr>
            <p:ph idx="1"/>
          </p:nvPr>
        </p:nvPicPr>
        <p:blipFill>
          <a:blip r:embed="rId2" cstate="print"/>
          <a:srcRect/>
          <a:stretch>
            <a:fillRect/>
          </a:stretch>
        </p:blipFill>
        <p:spPr bwMode="auto">
          <a:xfrm>
            <a:off x="1295400" y="1284665"/>
            <a:ext cx="6400800" cy="4620835"/>
          </a:xfrm>
          <a:prstGeom prst="rect">
            <a:avLst/>
          </a:prstGeom>
          <a:noFill/>
          <a:ln w="9525">
            <a:noFill/>
            <a:miter lim="800000"/>
            <a:headEnd/>
            <a:tailEnd/>
          </a:ln>
        </p:spPr>
      </p:pic>
    </p:spTree>
    <p:extLst>
      <p:ext uri="{BB962C8B-B14F-4D97-AF65-F5344CB8AC3E}">
        <p14:creationId xmlns:p14="http://schemas.microsoft.com/office/powerpoint/2010/main" val="2444739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81000"/>
            <a:ext cx="7772400" cy="609600"/>
          </a:xfrm>
        </p:spPr>
        <p:txBody>
          <a:bodyPr>
            <a:normAutofit fontScale="90000"/>
          </a:bodyPr>
          <a:lstStyle/>
          <a:p>
            <a:r>
              <a:rPr lang="en-AU" dirty="0"/>
              <a:t>Memory Organisation</a:t>
            </a:r>
            <a:endParaRPr lang="en-AU" altLang="en-US" dirty="0"/>
          </a:p>
        </p:txBody>
      </p:sp>
      <p:sp>
        <p:nvSpPr>
          <p:cNvPr id="3" name="Content Placeholder 2"/>
          <p:cNvSpPr>
            <a:spLocks noGrp="1"/>
          </p:cNvSpPr>
          <p:nvPr>
            <p:ph idx="1"/>
          </p:nvPr>
        </p:nvSpPr>
        <p:spPr>
          <a:xfrm>
            <a:off x="533400" y="1219200"/>
            <a:ext cx="8077200" cy="4876800"/>
          </a:xfrm>
        </p:spPr>
        <p:txBody>
          <a:bodyPr/>
          <a:lstStyle/>
          <a:p>
            <a:pPr marL="0" indent="0">
              <a:spcBef>
                <a:spcPts val="0"/>
              </a:spcBef>
              <a:spcAft>
                <a:spcPts val="600"/>
              </a:spcAft>
              <a:buFontTx/>
              <a:buNone/>
              <a:defRPr/>
            </a:pPr>
            <a:r>
              <a:rPr lang="en-AU" sz="1800" b="1" dirty="0"/>
              <a:t>Q: Suppose we have a byte-addressable memory of 20 bytes, built using 4 modules. Draw diagrams showing the distribution of addresses within each module, if we are using (a) high-order interleaving, and (b) low-order interleaving. </a:t>
            </a:r>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3048000"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180769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2476500" y="152400"/>
            <a:ext cx="4191000" cy="547688"/>
          </a:xfrm>
        </p:spPr>
        <p:txBody>
          <a:bodyPr>
            <a:normAutofit fontScale="90000"/>
          </a:bodyPr>
          <a:lstStyle/>
          <a:p>
            <a:r>
              <a:rPr lang="en-US" altLang="en-US" dirty="0">
                <a:solidFill>
                  <a:schemeClr val="tx1"/>
                </a:solidFill>
              </a:rPr>
              <a:t>Interrupts</a:t>
            </a:r>
          </a:p>
        </p:txBody>
      </p:sp>
      <p:sp>
        <p:nvSpPr>
          <p:cNvPr id="565251" name="Rectangle 3"/>
          <p:cNvSpPr>
            <a:spLocks noGrp="1" noChangeArrowheads="1"/>
          </p:cNvSpPr>
          <p:nvPr>
            <p:ph type="body" idx="1"/>
          </p:nvPr>
        </p:nvSpPr>
        <p:spPr>
          <a:xfrm>
            <a:off x="381000" y="990600"/>
            <a:ext cx="8305800" cy="45720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10000"/>
              </a:spcBef>
            </a:pPr>
            <a:r>
              <a:rPr lang="en-US" altLang="en-US" dirty="0">
                <a:latin typeface="Arial" charset="0"/>
              </a:rPr>
              <a:t>The normal execution of a program is altered when an event of higher-priority occurs. The CPU is alerted to such an event through an interrupt.</a:t>
            </a:r>
          </a:p>
          <a:p>
            <a:pPr>
              <a:spcBef>
                <a:spcPct val="10000"/>
              </a:spcBef>
            </a:pPr>
            <a:r>
              <a:rPr lang="en-US" altLang="en-US" dirty="0">
                <a:latin typeface="Arial" charset="0"/>
              </a:rPr>
              <a:t>Interrupts can be triggered by I/O requests, arithmetic errors (such as division by zero), or when an invalid instruction is encountered.</a:t>
            </a:r>
          </a:p>
          <a:p>
            <a:pPr>
              <a:spcBef>
                <a:spcPct val="10000"/>
              </a:spcBef>
            </a:pPr>
            <a:r>
              <a:rPr lang="en-US" altLang="en-US" dirty="0">
                <a:latin typeface="Arial" charset="0"/>
              </a:rPr>
              <a:t>Each interrupt is associated with a procedure that directs the actions of the CPU when an interrupt occurs. </a:t>
            </a:r>
          </a:p>
          <a:p>
            <a:pPr lvl="1">
              <a:spcBef>
                <a:spcPct val="10000"/>
              </a:spcBef>
            </a:pPr>
            <a:r>
              <a:rPr lang="en-US" altLang="en-US" dirty="0"/>
              <a:t>Non </a:t>
            </a:r>
            <a:r>
              <a:rPr lang="en-US" altLang="en-US" dirty="0" err="1"/>
              <a:t>maskable</a:t>
            </a:r>
            <a:r>
              <a:rPr lang="en-US" altLang="en-US" dirty="0"/>
              <a:t> interrupts are high-priority interrupts that cannot be ignored.</a:t>
            </a:r>
          </a:p>
        </p:txBody>
      </p:sp>
    </p:spTree>
    <p:extLst>
      <p:ext uri="{BB962C8B-B14F-4D97-AF65-F5344CB8AC3E}">
        <p14:creationId xmlns:p14="http://schemas.microsoft.com/office/powerpoint/2010/main" val="2906012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81000"/>
            <a:ext cx="7772400" cy="609600"/>
          </a:xfrm>
        </p:spPr>
        <p:txBody>
          <a:bodyPr>
            <a:normAutofit fontScale="90000"/>
          </a:bodyPr>
          <a:lstStyle/>
          <a:p>
            <a:r>
              <a:rPr lang="en-US" altLang="en-US" dirty="0">
                <a:solidFill>
                  <a:schemeClr val="tx1"/>
                </a:solidFill>
              </a:rPr>
              <a:t>Interrupts</a:t>
            </a:r>
            <a:endParaRPr lang="en-AU" altLang="en-US" dirty="0"/>
          </a:p>
        </p:txBody>
      </p:sp>
      <p:sp>
        <p:nvSpPr>
          <p:cNvPr id="3" name="Content Placeholder 2"/>
          <p:cNvSpPr>
            <a:spLocks noGrp="1"/>
          </p:cNvSpPr>
          <p:nvPr>
            <p:ph idx="1"/>
          </p:nvPr>
        </p:nvSpPr>
        <p:spPr>
          <a:xfrm>
            <a:off x="533400" y="1219200"/>
            <a:ext cx="8077200" cy="4876800"/>
          </a:xfrm>
        </p:spPr>
        <p:txBody>
          <a:bodyPr/>
          <a:lstStyle/>
          <a:p>
            <a:pPr marL="0" indent="0">
              <a:spcBef>
                <a:spcPts val="0"/>
              </a:spcBef>
              <a:spcAft>
                <a:spcPts val="600"/>
              </a:spcAft>
              <a:buFontTx/>
              <a:buNone/>
              <a:defRPr/>
            </a:pPr>
            <a:r>
              <a:rPr lang="en-AU" sz="1800" b="1" dirty="0"/>
              <a:t>Q: Explain what the CPU should do when an interrupt occurs. Include in your answer the method the CPU uses to detect an interrupt, how it is handled, and what happens when the interrupt has been serviced.  </a:t>
            </a:r>
          </a:p>
          <a:p>
            <a:pPr marL="0" indent="0">
              <a:spcBef>
                <a:spcPts val="0"/>
              </a:spcBef>
              <a:spcAft>
                <a:spcPts val="600"/>
              </a:spcAft>
              <a:buFontTx/>
              <a:buNone/>
              <a:defRPr/>
            </a:pPr>
            <a:endParaRPr lang="en-AU" sz="1800" b="1" dirty="0"/>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3048000"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2890294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2514600" y="382588"/>
            <a:ext cx="4191000" cy="547687"/>
          </a:xfrm>
        </p:spPr>
        <p:txBody>
          <a:bodyPr>
            <a:normAutofit fontScale="90000"/>
          </a:bodyPr>
          <a:lstStyle/>
          <a:p>
            <a:r>
              <a:rPr lang="en-US" altLang="en-US" dirty="0">
                <a:solidFill>
                  <a:schemeClr val="tx1"/>
                </a:solidFill>
              </a:rPr>
              <a:t>MARIE</a:t>
            </a:r>
          </a:p>
        </p:txBody>
      </p:sp>
      <p:sp>
        <p:nvSpPr>
          <p:cNvPr id="568323" name="Rectangle 3"/>
          <p:cNvSpPr>
            <a:spLocks noGrp="1" noChangeArrowheads="1"/>
          </p:cNvSpPr>
          <p:nvPr>
            <p:ph type="body" idx="1"/>
          </p:nvPr>
        </p:nvSpPr>
        <p:spPr>
          <a:xfrm>
            <a:off x="381000" y="1143000"/>
            <a:ext cx="8305800" cy="4572000"/>
          </a:xfrm>
          <a:noFill/>
          <a:extLst>
            <a:ext uri="{909E8E84-426E-40DD-AFC4-6F175D3DCCD1}">
              <a14:hiddenFill xmlns:a14="http://schemas.microsoft.com/office/drawing/2010/main">
                <a:solidFill>
                  <a:srgbClr val="E4F5FF"/>
                </a:solidFill>
              </a14:hiddenFill>
            </a:ext>
          </a:extLst>
        </p:spPr>
        <p:txBody>
          <a:bodyPr>
            <a:normAutofit fontScale="85000" lnSpcReduction="10000"/>
          </a:bodyPr>
          <a:lstStyle/>
          <a:p>
            <a:pPr>
              <a:spcBef>
                <a:spcPct val="10000"/>
              </a:spcBef>
            </a:pPr>
            <a:r>
              <a:rPr lang="en-US" altLang="en-US" dirty="0">
                <a:latin typeface="Arial" charset="0"/>
              </a:rPr>
              <a:t>We can now bring together many of the ideas that we have discussed to this point using a very simple model computer.</a:t>
            </a:r>
          </a:p>
          <a:p>
            <a:pPr>
              <a:spcBef>
                <a:spcPct val="10000"/>
              </a:spcBef>
            </a:pPr>
            <a:r>
              <a:rPr lang="en-US" altLang="en-US" dirty="0">
                <a:latin typeface="Arial" charset="0"/>
              </a:rPr>
              <a:t>Our model computer, the Machine Architecture that is Really Intuitive and Easy, MARIE, was designed for the singular purpose of illustrating basic computer system concepts.</a:t>
            </a:r>
          </a:p>
          <a:p>
            <a:pPr>
              <a:spcBef>
                <a:spcPct val="10000"/>
              </a:spcBef>
            </a:pPr>
            <a:r>
              <a:rPr lang="en-US" altLang="en-US" dirty="0">
                <a:latin typeface="Arial" charset="0"/>
              </a:rPr>
              <a:t>While this system is too simple to do anything useful in the real world, a deep understanding of its functions will enable you to comprehend system architectures that are much more complex.</a:t>
            </a:r>
            <a:endParaRPr lang="en-US" altLang="en-US" dirty="0"/>
          </a:p>
        </p:txBody>
      </p:sp>
    </p:spTree>
    <p:extLst>
      <p:ext uri="{BB962C8B-B14F-4D97-AF65-F5344CB8AC3E}">
        <p14:creationId xmlns:p14="http://schemas.microsoft.com/office/powerpoint/2010/main" val="132972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228600" y="1600200"/>
            <a:ext cx="8610600" cy="4267200"/>
          </a:xfrm>
        </p:spPr>
        <p:txBody>
          <a:bodyPr>
            <a:normAutofit fontScale="92500"/>
          </a:bodyPr>
          <a:lstStyle/>
          <a:p>
            <a:pPr marL="0" indent="0">
              <a:spcBef>
                <a:spcPct val="10000"/>
              </a:spcBef>
              <a:buFontTx/>
              <a:buNone/>
              <a:defRPr/>
            </a:pPr>
            <a:r>
              <a:rPr lang="en-US" altLang="en-US" sz="2800" dirty="0">
                <a:latin typeface="Arial" panose="020B0604020202020204" pitchFamily="34" charset="0"/>
              </a:rPr>
              <a:t>The MARIE architecture has the following characteristics:</a:t>
            </a:r>
          </a:p>
          <a:p>
            <a:pPr marL="0" indent="0">
              <a:spcBef>
                <a:spcPct val="10000"/>
              </a:spcBef>
              <a:buFontTx/>
              <a:buNone/>
              <a:defRPr/>
            </a:pPr>
            <a:endParaRPr lang="en-US" altLang="en-US" sz="2800" dirty="0">
              <a:latin typeface="Arial" panose="020B0604020202020204" pitchFamily="34" charset="0"/>
            </a:endParaRPr>
          </a:p>
          <a:p>
            <a:pPr lvl="2">
              <a:spcBef>
                <a:spcPct val="10000"/>
              </a:spcBef>
              <a:defRPr/>
            </a:pPr>
            <a:r>
              <a:rPr lang="en-US" altLang="en-US" dirty="0">
                <a:latin typeface="Arial" panose="020B0604020202020204" pitchFamily="34" charset="0"/>
              </a:rPr>
              <a:t>Binary, two's complement data representation.</a:t>
            </a:r>
          </a:p>
          <a:p>
            <a:pPr lvl="2">
              <a:spcBef>
                <a:spcPct val="10000"/>
              </a:spcBef>
              <a:defRPr/>
            </a:pPr>
            <a:r>
              <a:rPr lang="en-US" altLang="en-US" dirty="0">
                <a:latin typeface="Arial" panose="020B0604020202020204" pitchFamily="34" charset="0"/>
              </a:rPr>
              <a:t>Stored program, fixed word length data and instructions.</a:t>
            </a:r>
          </a:p>
          <a:p>
            <a:pPr lvl="2">
              <a:spcBef>
                <a:spcPct val="10000"/>
              </a:spcBef>
              <a:defRPr/>
            </a:pPr>
            <a:r>
              <a:rPr lang="en-US" altLang="en-US" dirty="0">
                <a:latin typeface="Arial" panose="020B0604020202020204" pitchFamily="34" charset="0"/>
              </a:rPr>
              <a:t>4K words of word-addressable main memory.</a:t>
            </a:r>
          </a:p>
          <a:p>
            <a:pPr lvl="2">
              <a:spcBef>
                <a:spcPct val="10000"/>
              </a:spcBef>
              <a:defRPr/>
            </a:pPr>
            <a:r>
              <a:rPr lang="en-US" altLang="en-US" b="1" dirty="0">
                <a:solidFill>
                  <a:schemeClr val="accent3">
                    <a:lumMod val="25000"/>
                  </a:schemeClr>
                </a:solidFill>
                <a:latin typeface="Arial" panose="020B0604020202020204" pitchFamily="34" charset="0"/>
              </a:rPr>
              <a:t>16-bit data words</a:t>
            </a:r>
            <a:r>
              <a:rPr lang="en-US" altLang="en-US" dirty="0">
                <a:latin typeface="Arial" panose="020B0604020202020204" pitchFamily="34" charset="0"/>
              </a:rPr>
              <a:t>.</a:t>
            </a:r>
          </a:p>
          <a:p>
            <a:pPr lvl="2">
              <a:spcBef>
                <a:spcPct val="10000"/>
              </a:spcBef>
              <a:defRPr/>
            </a:pPr>
            <a:r>
              <a:rPr lang="en-US" altLang="en-US" b="1" dirty="0">
                <a:solidFill>
                  <a:schemeClr val="accent3">
                    <a:lumMod val="25000"/>
                  </a:schemeClr>
                </a:solidFill>
                <a:latin typeface="Arial" panose="020B0604020202020204" pitchFamily="34" charset="0"/>
              </a:rPr>
              <a:t>16-bit instructions, </a:t>
            </a:r>
            <a:r>
              <a:rPr lang="en-US" altLang="en-US" b="1" dirty="0">
                <a:solidFill>
                  <a:srgbClr val="CC0099"/>
                </a:solidFill>
                <a:latin typeface="Arial" panose="020B0604020202020204" pitchFamily="34" charset="0"/>
              </a:rPr>
              <a:t>4 for the </a:t>
            </a:r>
            <a:r>
              <a:rPr lang="en-US" altLang="en-US" b="1" dirty="0" err="1">
                <a:solidFill>
                  <a:srgbClr val="CC0099"/>
                </a:solidFill>
                <a:latin typeface="Arial" panose="020B0604020202020204" pitchFamily="34" charset="0"/>
              </a:rPr>
              <a:t>opcode</a:t>
            </a:r>
            <a:r>
              <a:rPr lang="en-US" altLang="en-US" b="1" dirty="0">
                <a:solidFill>
                  <a:srgbClr val="CC0099"/>
                </a:solidFill>
                <a:latin typeface="Arial" panose="020B0604020202020204" pitchFamily="34" charset="0"/>
              </a:rPr>
              <a:t> </a:t>
            </a:r>
            <a:r>
              <a:rPr lang="en-US" altLang="en-US" b="1" dirty="0">
                <a:solidFill>
                  <a:schemeClr val="accent3">
                    <a:lumMod val="25000"/>
                  </a:schemeClr>
                </a:solidFill>
                <a:latin typeface="Arial" panose="020B0604020202020204" pitchFamily="34" charset="0"/>
              </a:rPr>
              <a:t>and </a:t>
            </a:r>
            <a:r>
              <a:rPr lang="en-US" altLang="en-US" b="1" dirty="0">
                <a:solidFill>
                  <a:srgbClr val="CC0099"/>
                </a:solidFill>
                <a:latin typeface="Arial" panose="020B0604020202020204" pitchFamily="34" charset="0"/>
              </a:rPr>
              <a:t>12 for the address</a:t>
            </a:r>
            <a:r>
              <a:rPr lang="en-US" altLang="en-US" dirty="0">
                <a:latin typeface="Arial" panose="020B0604020202020204" pitchFamily="34" charset="0"/>
              </a:rPr>
              <a:t>.</a:t>
            </a:r>
          </a:p>
          <a:p>
            <a:pPr lvl="2">
              <a:spcBef>
                <a:spcPct val="10000"/>
              </a:spcBef>
              <a:defRPr/>
            </a:pPr>
            <a:r>
              <a:rPr lang="en-US" altLang="en-US" b="1" dirty="0">
                <a:solidFill>
                  <a:schemeClr val="accent3">
                    <a:lumMod val="25000"/>
                  </a:schemeClr>
                </a:solidFill>
                <a:latin typeface="Arial" panose="020B0604020202020204" pitchFamily="34" charset="0"/>
              </a:rPr>
              <a:t>A 16-bit arithmetic logic unit (ALU).</a:t>
            </a:r>
          </a:p>
          <a:p>
            <a:pPr lvl="2">
              <a:spcBef>
                <a:spcPct val="10000"/>
              </a:spcBef>
              <a:defRPr/>
            </a:pPr>
            <a:r>
              <a:rPr lang="en-US" altLang="en-US" dirty="0">
                <a:latin typeface="Arial" panose="020B0604020202020204" pitchFamily="34" charset="0"/>
              </a:rPr>
              <a:t>Seven registers for control and data movement.</a:t>
            </a:r>
            <a:endParaRPr lang="en-US" altLang="en-US" dirty="0"/>
          </a:p>
        </p:txBody>
      </p:sp>
      <p:sp>
        <p:nvSpPr>
          <p:cNvPr id="38916" name="Rectangle 5"/>
          <p:cNvSpPr>
            <a:spLocks noGrp="1" noChangeArrowheads="1"/>
          </p:cNvSpPr>
          <p:nvPr>
            <p:ph type="title"/>
          </p:nvPr>
        </p:nvSpPr>
        <p:spPr>
          <a:xfrm>
            <a:off x="152400" y="519113"/>
            <a:ext cx="8915400" cy="547687"/>
          </a:xfrm>
          <a:noFill/>
        </p:spPr>
        <p:txBody>
          <a:bodyPr>
            <a:normAutofit fontScale="90000"/>
          </a:bodyPr>
          <a:lstStyle/>
          <a:p>
            <a:r>
              <a:rPr lang="en-US" altLang="en-US" dirty="0"/>
              <a:t>MARIE – Characteristics</a:t>
            </a:r>
          </a:p>
        </p:txBody>
      </p:sp>
      <p:sp>
        <p:nvSpPr>
          <p:cNvPr id="2" name="TextBox 1">
            <a:extLst>
              <a:ext uri="{FF2B5EF4-FFF2-40B4-BE49-F238E27FC236}">
                <a16:creationId xmlns:a16="http://schemas.microsoft.com/office/drawing/2014/main" id="{4844F75D-3CC8-A449-961B-A5C4C1677670}"/>
              </a:ext>
            </a:extLst>
          </p:cNvPr>
          <p:cNvSpPr txBox="1"/>
          <p:nvPr/>
        </p:nvSpPr>
        <p:spPr>
          <a:xfrm>
            <a:off x="253218" y="5451901"/>
            <a:ext cx="8233562" cy="830997"/>
          </a:xfrm>
          <a:prstGeom prst="rect">
            <a:avLst/>
          </a:prstGeom>
          <a:noFill/>
        </p:spPr>
        <p:txBody>
          <a:bodyPr wrap="square" rtlCol="0">
            <a:spAutoFit/>
          </a:bodyPr>
          <a:lstStyle/>
          <a:p>
            <a:pPr>
              <a:buNone/>
            </a:pPr>
            <a:r>
              <a:rPr lang="en-US" dirty="0">
                <a:solidFill>
                  <a:srgbClr val="0070C0"/>
                </a:solidFill>
              </a:rPr>
              <a:t>How many bits are required for this 4K words of MARIE? – work out and check your answer on next slide.</a:t>
            </a:r>
          </a:p>
        </p:txBody>
      </p:sp>
    </p:spTree>
    <p:extLst>
      <p:ext uri="{BB962C8B-B14F-4D97-AF65-F5344CB8AC3E}">
        <p14:creationId xmlns:p14="http://schemas.microsoft.com/office/powerpoint/2010/main" val="369550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43200" y="304800"/>
            <a:ext cx="3657600" cy="547688"/>
          </a:xfrm>
        </p:spPr>
        <p:txBody>
          <a:bodyPr>
            <a:normAutofit fontScale="90000"/>
          </a:bodyPr>
          <a:lstStyle/>
          <a:p>
            <a:r>
              <a:rPr lang="en-US" altLang="en-US" dirty="0">
                <a:solidFill>
                  <a:schemeClr val="tx1"/>
                </a:solidFill>
              </a:rPr>
              <a:t>Introduction</a:t>
            </a:r>
          </a:p>
        </p:txBody>
      </p:sp>
      <p:sp>
        <p:nvSpPr>
          <p:cNvPr id="8195" name="Rectangle 3"/>
          <p:cNvSpPr>
            <a:spLocks noGrp="1" noChangeArrowheads="1"/>
          </p:cNvSpPr>
          <p:nvPr>
            <p:ph type="body" idx="1"/>
          </p:nvPr>
        </p:nvSpPr>
        <p:spPr>
          <a:xfrm>
            <a:off x="685800" y="1143000"/>
            <a:ext cx="7772400" cy="42672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10000"/>
              </a:spcBef>
            </a:pPr>
            <a:r>
              <a:rPr lang="en-US" altLang="en-US" dirty="0">
                <a:latin typeface="Arial" charset="0"/>
              </a:rPr>
              <a:t>Chapter 1 presented a general overview of computer systems</a:t>
            </a:r>
            <a:r>
              <a:rPr lang="en-US" altLang="en-US" dirty="0"/>
              <a:t>.</a:t>
            </a:r>
          </a:p>
          <a:p>
            <a:pPr>
              <a:spcBef>
                <a:spcPct val="10000"/>
              </a:spcBef>
            </a:pPr>
            <a:r>
              <a:rPr lang="en-US" altLang="en-US" dirty="0">
                <a:latin typeface="Arial" charset="0"/>
              </a:rPr>
              <a:t>In Chapter 2, we discussed how data is stored and manipulated by various computer system components.</a:t>
            </a:r>
          </a:p>
          <a:p>
            <a:pPr>
              <a:spcBef>
                <a:spcPct val="10000"/>
              </a:spcBef>
            </a:pPr>
            <a:r>
              <a:rPr lang="en-US" altLang="en-US" dirty="0">
                <a:latin typeface="Arial" charset="0"/>
              </a:rPr>
              <a:t>Chapter 3 described the fundamental components of digital circuits.</a:t>
            </a:r>
          </a:p>
          <a:p>
            <a:pPr>
              <a:spcBef>
                <a:spcPct val="10000"/>
              </a:spcBef>
            </a:pPr>
            <a:r>
              <a:rPr lang="en-US" altLang="en-US" dirty="0">
                <a:latin typeface="Arial" charset="0"/>
              </a:rPr>
              <a:t>Having this background, we can now understand how computer components work, and how they fit together to create useful computer systems.</a:t>
            </a:r>
          </a:p>
        </p:txBody>
      </p:sp>
    </p:spTree>
    <p:extLst>
      <p:ext uri="{BB962C8B-B14F-4D97-AF65-F5344CB8AC3E}">
        <p14:creationId xmlns:p14="http://schemas.microsoft.com/office/powerpoint/2010/main" val="376115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381000" y="1371600"/>
            <a:ext cx="8305800" cy="4495800"/>
          </a:xfrm>
        </p:spPr>
        <p:txBody>
          <a:bodyPr>
            <a:normAutofit fontScale="92500" lnSpcReduction="10000"/>
          </a:bodyPr>
          <a:lstStyle/>
          <a:p>
            <a:pPr>
              <a:spcBef>
                <a:spcPct val="10000"/>
              </a:spcBef>
              <a:buFontTx/>
              <a:buNone/>
              <a:defRPr/>
            </a:pPr>
            <a:r>
              <a:rPr lang="en-US" altLang="en-US" dirty="0">
                <a:latin typeface="Arial" panose="020B0604020202020204" pitchFamily="34" charset="0"/>
              </a:rPr>
              <a:t>	</a:t>
            </a:r>
            <a:r>
              <a:rPr lang="en-US" altLang="en-US" b="1" dirty="0">
                <a:solidFill>
                  <a:schemeClr val="accent3">
                    <a:lumMod val="25000"/>
                  </a:schemeClr>
                </a:solidFill>
                <a:latin typeface="Arial" panose="020B0604020202020204" pitchFamily="34" charset="0"/>
              </a:rPr>
              <a:t>MARIE’s seven registers are:</a:t>
            </a:r>
          </a:p>
          <a:p>
            <a:pPr lvl="1">
              <a:spcBef>
                <a:spcPct val="40000"/>
              </a:spcBef>
              <a:buFontTx/>
              <a:buChar char="•"/>
              <a:defRPr/>
            </a:pPr>
            <a:r>
              <a:rPr lang="en-US" altLang="en-US" b="1" i="1" dirty="0">
                <a:solidFill>
                  <a:schemeClr val="accent3">
                    <a:lumMod val="25000"/>
                  </a:schemeClr>
                </a:solidFill>
                <a:latin typeface="Arial" panose="020B0604020202020204" pitchFamily="34" charset="0"/>
              </a:rPr>
              <a:t>Accumulator, AC, a 16-bit register </a:t>
            </a:r>
            <a:r>
              <a:rPr lang="en-US" altLang="en-US" i="1" dirty="0">
                <a:latin typeface="Arial" panose="020B0604020202020204" pitchFamily="34" charset="0"/>
              </a:rPr>
              <a:t>that </a:t>
            </a:r>
            <a:r>
              <a:rPr lang="en-US" altLang="en-US" b="1" i="1" dirty="0">
                <a:solidFill>
                  <a:schemeClr val="bg1">
                    <a:lumMod val="50000"/>
                  </a:schemeClr>
                </a:solidFill>
                <a:latin typeface="Arial" panose="020B0604020202020204" pitchFamily="34" charset="0"/>
              </a:rPr>
              <a:t>holds a conditional operator (e.g., "less than") or one operand of a two-operand instruction</a:t>
            </a:r>
            <a:r>
              <a:rPr lang="en-US" altLang="en-US" i="1" dirty="0">
                <a:latin typeface="Arial" panose="020B0604020202020204" pitchFamily="34" charset="0"/>
              </a:rPr>
              <a:t>.</a:t>
            </a:r>
          </a:p>
          <a:p>
            <a:pPr lvl="1">
              <a:spcBef>
                <a:spcPct val="40000"/>
              </a:spcBef>
              <a:buFontTx/>
              <a:buChar char="•"/>
              <a:defRPr/>
            </a:pPr>
            <a:r>
              <a:rPr lang="en-US" altLang="en-US" i="1" dirty="0">
                <a:latin typeface="Arial" panose="020B0604020202020204" pitchFamily="34" charset="0"/>
              </a:rPr>
              <a:t>Memory address register, </a:t>
            </a:r>
            <a:r>
              <a:rPr lang="en-US" altLang="en-US" b="1" i="1" dirty="0">
                <a:solidFill>
                  <a:schemeClr val="accent3">
                    <a:lumMod val="25000"/>
                  </a:schemeClr>
                </a:solidFill>
                <a:latin typeface="Arial" panose="020B0604020202020204" pitchFamily="34" charset="0"/>
              </a:rPr>
              <a:t>MAR</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memory address of an instruction or the operand of an instruction</a:t>
            </a:r>
            <a:r>
              <a:rPr lang="en-US" altLang="en-US" dirty="0">
                <a:latin typeface="Arial" panose="020B0604020202020204" pitchFamily="34" charset="0"/>
              </a:rPr>
              <a:t>.  </a:t>
            </a:r>
          </a:p>
          <a:p>
            <a:pPr lvl="1">
              <a:spcBef>
                <a:spcPct val="40000"/>
              </a:spcBef>
              <a:buFontTx/>
              <a:buChar char="•"/>
              <a:defRPr/>
            </a:pPr>
            <a:r>
              <a:rPr lang="en-US" altLang="en-US" i="1" dirty="0">
                <a:latin typeface="Arial" panose="020B0604020202020204" pitchFamily="34" charset="0"/>
              </a:rPr>
              <a:t>Memory buffer register, </a:t>
            </a:r>
            <a:r>
              <a:rPr lang="en-US" altLang="en-US" b="1" i="1" dirty="0">
                <a:solidFill>
                  <a:schemeClr val="accent3">
                    <a:lumMod val="25000"/>
                  </a:schemeClr>
                </a:solidFill>
                <a:latin typeface="Arial" panose="020B0604020202020204" pitchFamily="34" charset="0"/>
              </a:rPr>
              <a:t>MBR</a:t>
            </a:r>
            <a:r>
              <a:rPr lang="en-US" altLang="en-US" b="1" dirty="0">
                <a:solidFill>
                  <a:schemeClr val="accent3">
                    <a:lumMod val="25000"/>
                  </a:schemeClr>
                </a:solidFill>
                <a:latin typeface="Arial" panose="020B0604020202020204" pitchFamily="34" charset="0"/>
              </a:rPr>
              <a:t>, a 16-bit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data after its retrieval from, or before its placement in memory</a:t>
            </a:r>
            <a:r>
              <a:rPr lang="en-US" altLang="en-US" dirty="0">
                <a:latin typeface="Arial" panose="020B0604020202020204" pitchFamily="34" charset="0"/>
              </a:rPr>
              <a:t>.</a:t>
            </a:r>
          </a:p>
        </p:txBody>
      </p:sp>
      <p:sp>
        <p:nvSpPr>
          <p:cNvPr id="43012" name="Rectangle 5"/>
          <p:cNvSpPr>
            <a:spLocks noGrp="1" noChangeArrowheads="1"/>
          </p:cNvSpPr>
          <p:nvPr>
            <p:ph type="title"/>
          </p:nvPr>
        </p:nvSpPr>
        <p:spPr>
          <a:xfrm>
            <a:off x="990600" y="519113"/>
            <a:ext cx="7315200" cy="547687"/>
          </a:xfrm>
          <a:noFill/>
        </p:spPr>
        <p:txBody>
          <a:bodyPr>
            <a:normAutofit fontScale="90000"/>
          </a:bodyPr>
          <a:lstStyle/>
          <a:p>
            <a:r>
              <a:rPr lang="en-US" altLang="en-US" dirty="0"/>
              <a:t>MARIE - MARIE’s Seven Registers </a:t>
            </a:r>
          </a:p>
        </p:txBody>
      </p:sp>
    </p:spTree>
    <p:extLst>
      <p:ext uri="{BB962C8B-B14F-4D97-AF65-F5344CB8AC3E}">
        <p14:creationId xmlns:p14="http://schemas.microsoft.com/office/powerpoint/2010/main" val="1027098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381000" y="1447800"/>
            <a:ext cx="8305800" cy="4343400"/>
          </a:xfrm>
        </p:spPr>
        <p:txBody>
          <a:bodyPr>
            <a:normAutofit fontScale="92500" lnSpcReduction="10000"/>
          </a:bodyPr>
          <a:lstStyle/>
          <a:p>
            <a:pPr lvl="1">
              <a:spcBef>
                <a:spcPct val="40000"/>
              </a:spcBef>
              <a:buFontTx/>
              <a:buChar char="•"/>
              <a:defRPr/>
            </a:pPr>
            <a:r>
              <a:rPr lang="en-US" altLang="en-US" i="1" dirty="0">
                <a:latin typeface="Arial" panose="020B0604020202020204" pitchFamily="34" charset="0"/>
              </a:rPr>
              <a:t>Program counter, </a:t>
            </a:r>
            <a:r>
              <a:rPr lang="en-US" altLang="en-US" b="1" i="1" dirty="0">
                <a:solidFill>
                  <a:schemeClr val="accent3">
                    <a:lumMod val="25000"/>
                  </a:schemeClr>
                </a:solidFill>
                <a:latin typeface="Arial" panose="020B0604020202020204" pitchFamily="34" charset="0"/>
              </a:rPr>
              <a:t>PC</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address of the next program instruction to be executed.</a:t>
            </a:r>
          </a:p>
          <a:p>
            <a:pPr lvl="1">
              <a:spcBef>
                <a:spcPct val="40000"/>
              </a:spcBef>
              <a:buFontTx/>
              <a:buChar char="•"/>
              <a:defRPr/>
            </a:pPr>
            <a:r>
              <a:rPr lang="en-US" altLang="en-US" b="1" i="1" dirty="0">
                <a:solidFill>
                  <a:schemeClr val="accent3">
                    <a:lumMod val="25000"/>
                  </a:schemeClr>
                </a:solidFill>
                <a:latin typeface="Arial" panose="020B0604020202020204" pitchFamily="34" charset="0"/>
              </a:rPr>
              <a:t>Instruction register, IR</a:t>
            </a:r>
            <a:r>
              <a:rPr lang="en-US" altLang="en-US" dirty="0">
                <a:latin typeface="Arial" panose="020B0604020202020204" pitchFamily="34" charset="0"/>
              </a:rPr>
              <a:t>, which </a:t>
            </a:r>
            <a:r>
              <a:rPr lang="en-US" altLang="en-US" b="1" dirty="0">
                <a:solidFill>
                  <a:schemeClr val="bg1">
                    <a:lumMod val="50000"/>
                  </a:schemeClr>
                </a:solidFill>
                <a:latin typeface="Arial" panose="020B0604020202020204" pitchFamily="34" charset="0"/>
              </a:rPr>
              <a:t>holds an instruction immediately preceding its execution.</a:t>
            </a:r>
          </a:p>
          <a:p>
            <a:pPr lvl="1">
              <a:spcBef>
                <a:spcPct val="40000"/>
              </a:spcBef>
              <a:buFontTx/>
              <a:buChar char="•"/>
              <a:defRPr/>
            </a:pPr>
            <a:r>
              <a:rPr lang="en-US" altLang="en-US" i="1" dirty="0">
                <a:latin typeface="Arial" panose="020B0604020202020204" pitchFamily="34" charset="0"/>
              </a:rPr>
              <a:t>Input register, </a:t>
            </a:r>
            <a:r>
              <a:rPr lang="en-US" altLang="en-US" b="1" i="1" dirty="0" err="1">
                <a:solidFill>
                  <a:schemeClr val="accent3">
                    <a:lumMod val="25000"/>
                  </a:schemeClr>
                </a:solidFill>
                <a:latin typeface="Arial" panose="020B0604020202020204" pitchFamily="34" charset="0"/>
              </a:rPr>
              <a:t>InREG</a:t>
            </a:r>
            <a:r>
              <a:rPr lang="en-US" altLang="en-US" b="1" dirty="0">
                <a:solidFill>
                  <a:schemeClr val="accent3">
                    <a:lumMod val="25000"/>
                  </a:schemeClr>
                </a:solidFill>
                <a:latin typeface="Arial" panose="020B0604020202020204" pitchFamily="34" charset="0"/>
              </a:rPr>
              <a:t>, an 8-bit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data read from an input device.</a:t>
            </a:r>
          </a:p>
          <a:p>
            <a:pPr lvl="1">
              <a:spcBef>
                <a:spcPct val="40000"/>
              </a:spcBef>
              <a:buFontTx/>
              <a:buChar char="•"/>
              <a:defRPr/>
            </a:pPr>
            <a:r>
              <a:rPr lang="en-US" altLang="en-US" i="1" dirty="0">
                <a:latin typeface="Arial" panose="020B0604020202020204" pitchFamily="34" charset="0"/>
              </a:rPr>
              <a:t>Output register, </a:t>
            </a:r>
            <a:r>
              <a:rPr lang="en-US" altLang="en-US" b="1" i="1" dirty="0" err="1">
                <a:solidFill>
                  <a:schemeClr val="accent3">
                    <a:lumMod val="25000"/>
                  </a:schemeClr>
                </a:solidFill>
                <a:latin typeface="Arial" panose="020B0604020202020204" pitchFamily="34" charset="0"/>
              </a:rPr>
              <a:t>OutREG</a:t>
            </a:r>
            <a:r>
              <a:rPr lang="en-US" altLang="en-US" b="1" dirty="0">
                <a:solidFill>
                  <a:schemeClr val="accent3">
                    <a:lumMod val="25000"/>
                  </a:schemeClr>
                </a:solidFill>
                <a:latin typeface="Arial" panose="020B0604020202020204" pitchFamily="34" charset="0"/>
              </a:rPr>
              <a:t>, an 8-bit register</a:t>
            </a:r>
            <a:r>
              <a:rPr lang="en-US" altLang="en-US" dirty="0">
                <a:latin typeface="Arial" panose="020B0604020202020204" pitchFamily="34" charset="0"/>
              </a:rPr>
              <a:t>, that </a:t>
            </a:r>
            <a:r>
              <a:rPr lang="en-US" altLang="en-US" b="1" dirty="0">
                <a:solidFill>
                  <a:schemeClr val="bg1">
                    <a:lumMod val="50000"/>
                  </a:schemeClr>
                </a:solidFill>
                <a:latin typeface="Arial" panose="020B0604020202020204" pitchFamily="34" charset="0"/>
              </a:rPr>
              <a:t>holds data that is ready for the output device.</a:t>
            </a:r>
          </a:p>
        </p:txBody>
      </p:sp>
      <p:sp>
        <p:nvSpPr>
          <p:cNvPr id="45060" name="Rectangle 5"/>
          <p:cNvSpPr>
            <a:spLocks noGrp="1" noChangeArrowheads="1"/>
          </p:cNvSpPr>
          <p:nvPr>
            <p:ph type="title"/>
          </p:nvPr>
        </p:nvSpPr>
        <p:spPr>
          <a:xfrm>
            <a:off x="990600" y="519113"/>
            <a:ext cx="7086600" cy="547687"/>
          </a:xfrm>
          <a:noFill/>
        </p:spPr>
        <p:txBody>
          <a:bodyPr>
            <a:normAutofit fontScale="90000"/>
          </a:bodyPr>
          <a:lstStyle/>
          <a:p>
            <a:r>
              <a:rPr lang="en-US" altLang="en-US"/>
              <a:t>4.8 MARIE - MARIE’s Seven Registers (Cont …) </a:t>
            </a:r>
          </a:p>
        </p:txBody>
      </p:sp>
    </p:spTree>
    <p:extLst>
      <p:ext uri="{BB962C8B-B14F-4D97-AF65-F5344CB8AC3E}">
        <p14:creationId xmlns:p14="http://schemas.microsoft.com/office/powerpoint/2010/main" val="512701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9" name="Rectangle 7"/>
          <p:cNvSpPr>
            <a:spLocks noChangeArrowheads="1"/>
          </p:cNvSpPr>
          <p:nvPr/>
        </p:nvSpPr>
        <p:spPr bwMode="auto">
          <a:xfrm>
            <a:off x="914400" y="1676400"/>
            <a:ext cx="7391400" cy="42672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6515" name="Rectangle 3"/>
          <p:cNvSpPr>
            <a:spLocks noGrp="1" noChangeArrowheads="1"/>
          </p:cNvSpPr>
          <p:nvPr>
            <p:ph type="body" idx="1"/>
          </p:nvPr>
        </p:nvSpPr>
        <p:spPr>
          <a:xfrm>
            <a:off x="381000" y="1143000"/>
            <a:ext cx="8305800" cy="685800"/>
          </a:xfrm>
          <a:noFill/>
          <a:extLst>
            <a:ext uri="{909E8E84-426E-40DD-AFC4-6F175D3DCCD1}">
              <a14:hiddenFill xmlns:a14="http://schemas.microsoft.com/office/drawing/2010/main">
                <a:solidFill>
                  <a:srgbClr val="E4F5FF"/>
                </a:solidFill>
              </a14:hiddenFill>
            </a:ext>
          </a:extLst>
        </p:spPr>
        <p:txBody>
          <a:bodyPr/>
          <a:lstStyle/>
          <a:p>
            <a:pPr>
              <a:spcBef>
                <a:spcPct val="40000"/>
              </a:spcBef>
              <a:buFontTx/>
              <a:buNone/>
            </a:pPr>
            <a:r>
              <a:rPr lang="en-US" altLang="en-US" sz="2600">
                <a:latin typeface="Arial" charset="0"/>
              </a:rPr>
              <a:t>This is the MARIE architecture shown graphically.</a:t>
            </a:r>
            <a:endParaRPr lang="en-US" altLang="en-US" sz="2800">
              <a:latin typeface="Arial" charset="0"/>
            </a:endParaRPr>
          </a:p>
        </p:txBody>
      </p:sp>
      <p:pic>
        <p:nvPicPr>
          <p:cNvPr id="576516" name="Picture 4" descr="March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75" y="1743075"/>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576518" name="Rectangle 6"/>
          <p:cNvSpPr>
            <a:spLocks noGrp="1" noChangeArrowheads="1"/>
          </p:cNvSpPr>
          <p:nvPr>
            <p:ph type="title"/>
          </p:nvPr>
        </p:nvSpPr>
        <p:spPr>
          <a:xfrm>
            <a:off x="2514600" y="382588"/>
            <a:ext cx="4191000" cy="547687"/>
          </a:xfrm>
          <a:noFill/>
          <a:ln/>
        </p:spPr>
        <p:txBody>
          <a:bodyPr>
            <a:normAutofit fontScale="90000"/>
          </a:bodyPr>
          <a:lstStyle/>
          <a:p>
            <a:r>
              <a:rPr lang="en-US" altLang="en-US" dirty="0"/>
              <a:t>MARIE</a:t>
            </a:r>
          </a:p>
        </p:txBody>
      </p:sp>
    </p:spTree>
    <p:extLst>
      <p:ext uri="{BB962C8B-B14F-4D97-AF65-F5344CB8AC3E}">
        <p14:creationId xmlns:p14="http://schemas.microsoft.com/office/powerpoint/2010/main" val="133789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MARIE - MARIE’s Seven Registers </a:t>
            </a:r>
            <a:endParaRPr lang="en-AU" altLang="en-US" dirty="0"/>
          </a:p>
        </p:txBody>
      </p:sp>
      <p:sp>
        <p:nvSpPr>
          <p:cNvPr id="47107" name="Content Placeholder 2"/>
          <p:cNvSpPr>
            <a:spLocks noGrp="1"/>
          </p:cNvSpPr>
          <p:nvPr>
            <p:ph idx="1"/>
          </p:nvPr>
        </p:nvSpPr>
        <p:spPr>
          <a:xfrm>
            <a:off x="685800" y="1676400"/>
            <a:ext cx="7772400" cy="4419600"/>
          </a:xfrm>
        </p:spPr>
        <p:txBody>
          <a:bodyPr/>
          <a:lstStyle/>
          <a:p>
            <a:r>
              <a:rPr lang="en-AU" altLang="en-US" b="1" dirty="0">
                <a:solidFill>
                  <a:srgbClr val="FF0000"/>
                </a:solidFill>
              </a:rPr>
              <a:t>Important Note:</a:t>
            </a:r>
          </a:p>
          <a:p>
            <a:pPr lvl="1">
              <a:buFont typeface="Courier New" pitchFamily="49" charset="0"/>
              <a:buChar char="o"/>
            </a:pPr>
            <a:r>
              <a:rPr lang="en-AU" altLang="en-US" dirty="0"/>
              <a:t>MARIE can handle 16-bit data, so the AC must be 16 bits wide; as AC hold the operand that needs to implement the instruction.</a:t>
            </a:r>
          </a:p>
          <a:p>
            <a:pPr lvl="1">
              <a:buFont typeface="Courier New" pitchFamily="49" charset="0"/>
              <a:buChar char="o"/>
            </a:pPr>
            <a:r>
              <a:rPr lang="en-AU" altLang="en-US" dirty="0"/>
              <a:t> However, MARIE's memory is limited to 4096 address locations (2</a:t>
            </a:r>
            <a:r>
              <a:rPr lang="en-AU" altLang="en-US" baseline="30000" dirty="0"/>
              <a:t>12 </a:t>
            </a:r>
            <a:r>
              <a:rPr lang="en-AU" altLang="en-US" dirty="0"/>
              <a:t>= 4096), so the MAR only needs to be 12 bits wide to hold the largest address; </a:t>
            </a:r>
            <a:r>
              <a:rPr lang="en-US" altLang="en-US" dirty="0"/>
              <a:t>MAR, a 12-bit register </a:t>
            </a:r>
            <a:endParaRPr lang="en-AU" altLang="en-US" dirty="0"/>
          </a:p>
          <a:p>
            <a:endParaRPr lang="en-AU" altLang="en-US" dirty="0"/>
          </a:p>
        </p:txBody>
      </p:sp>
    </p:spTree>
    <p:extLst>
      <p:ext uri="{BB962C8B-B14F-4D97-AF65-F5344CB8AC3E}">
        <p14:creationId xmlns:p14="http://schemas.microsoft.com/office/powerpoint/2010/main" val="258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body" idx="1"/>
          </p:nvPr>
        </p:nvSpPr>
        <p:spPr>
          <a:xfrm>
            <a:off x="381000" y="1219200"/>
            <a:ext cx="8382000" cy="4343400"/>
          </a:xfrm>
          <a:noFill/>
          <a:extLst>
            <a:ext uri="{909E8E84-426E-40DD-AFC4-6F175D3DCCD1}">
              <a14:hiddenFill xmlns:a14="http://schemas.microsoft.com/office/drawing/2010/main">
                <a:solidFill>
                  <a:srgbClr val="E4F5FF"/>
                </a:solidFill>
              </a14:hiddenFill>
            </a:ext>
          </a:extLst>
        </p:spPr>
        <p:txBody>
          <a:bodyPr>
            <a:normAutofit fontScale="85000" lnSpcReduction="10000"/>
          </a:bodyPr>
          <a:lstStyle/>
          <a:p>
            <a:r>
              <a:rPr lang="en-US" altLang="en-US" dirty="0">
                <a:latin typeface="Arial" charset="0"/>
              </a:rPr>
              <a:t>A computer’s instruction set architecture (ISA) specifies the format of its instructions and the primitive operations that the machine can perform.</a:t>
            </a:r>
          </a:p>
          <a:p>
            <a:r>
              <a:rPr lang="en-US" altLang="en-US" dirty="0">
                <a:latin typeface="Arial" charset="0"/>
              </a:rPr>
              <a:t>The ISA is an interface between a computer’s hardware and its software.</a:t>
            </a:r>
          </a:p>
          <a:p>
            <a:r>
              <a:rPr lang="en-US" altLang="en-US" dirty="0">
                <a:latin typeface="Arial" charset="0"/>
              </a:rPr>
              <a:t>Some ISAs include hundreds of different instructions for processing data and controlling program execution.</a:t>
            </a:r>
          </a:p>
          <a:p>
            <a:r>
              <a:rPr lang="en-US" altLang="en-US" dirty="0">
                <a:latin typeface="Arial" charset="0"/>
              </a:rPr>
              <a:t>The MARIE ISA consists of only thirteen instructions.</a:t>
            </a:r>
            <a:endParaRPr lang="en-US" altLang="en-US" dirty="0"/>
          </a:p>
        </p:txBody>
      </p:sp>
      <p:sp>
        <p:nvSpPr>
          <p:cNvPr id="582661" name="Rectangle 5"/>
          <p:cNvSpPr>
            <a:spLocks noGrp="1" noChangeArrowheads="1"/>
          </p:cNvSpPr>
          <p:nvPr>
            <p:ph type="title"/>
          </p:nvPr>
        </p:nvSpPr>
        <p:spPr>
          <a:xfrm>
            <a:off x="2514600" y="382588"/>
            <a:ext cx="4191000" cy="547687"/>
          </a:xfrm>
          <a:noFill/>
          <a:ln/>
        </p:spPr>
        <p:txBody>
          <a:bodyPr>
            <a:normAutofit fontScale="90000"/>
          </a:bodyPr>
          <a:lstStyle/>
          <a:p>
            <a:r>
              <a:rPr lang="en-US" altLang="en-US" dirty="0"/>
              <a:t>MARIE</a:t>
            </a:r>
          </a:p>
        </p:txBody>
      </p:sp>
    </p:spTree>
    <p:extLst>
      <p:ext uri="{BB962C8B-B14F-4D97-AF65-F5344CB8AC3E}">
        <p14:creationId xmlns:p14="http://schemas.microsoft.com/office/powerpoint/2010/main" val="3802387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381000" y="1219200"/>
            <a:ext cx="8077200" cy="2514600"/>
          </a:xfrm>
          <a:noFill/>
        </p:spPr>
        <p:txBody>
          <a:bodyPr>
            <a:noAutofit/>
          </a:bodyPr>
          <a:lstStyle/>
          <a:p>
            <a:pPr>
              <a:spcBef>
                <a:spcPct val="10000"/>
              </a:spcBef>
            </a:pPr>
            <a:r>
              <a:rPr lang="en-US" altLang="en-US" sz="2400" dirty="0">
                <a:latin typeface="Arial" charset="0"/>
              </a:rPr>
              <a:t>This is the format of a MARIE instruction:</a:t>
            </a:r>
          </a:p>
          <a:p>
            <a:pPr>
              <a:spcBef>
                <a:spcPct val="10000"/>
              </a:spcBef>
              <a:buFontTx/>
              <a:buNone/>
            </a:pPr>
            <a:r>
              <a:rPr lang="en-US" altLang="en-US" sz="2400" dirty="0">
                <a:latin typeface="Arial" charset="0"/>
              </a:rPr>
              <a:t>	16-bit instructions, </a:t>
            </a:r>
            <a:r>
              <a:rPr lang="en-US" altLang="en-US" sz="2400" b="1" dirty="0">
                <a:solidFill>
                  <a:srgbClr val="FF5050"/>
                </a:solidFill>
                <a:latin typeface="Arial" charset="0"/>
              </a:rPr>
              <a:t>(4) for the opcode </a:t>
            </a:r>
            <a:r>
              <a:rPr lang="en-US" altLang="en-US" sz="2400" dirty="0">
                <a:latin typeface="Arial" charset="0"/>
              </a:rPr>
              <a:t>and </a:t>
            </a:r>
            <a:r>
              <a:rPr lang="en-US" altLang="en-US" sz="2400" b="1" dirty="0">
                <a:solidFill>
                  <a:srgbClr val="FF5050"/>
                </a:solidFill>
                <a:latin typeface="Arial" charset="0"/>
              </a:rPr>
              <a:t>(12) for the address</a:t>
            </a:r>
          </a:p>
          <a:p>
            <a:pPr>
              <a:spcBef>
                <a:spcPct val="10000"/>
              </a:spcBef>
              <a:buFontTx/>
              <a:buNone/>
            </a:pPr>
            <a:endParaRPr lang="en-US" altLang="en-US" sz="2400" dirty="0">
              <a:latin typeface="Arial" charset="0"/>
            </a:endParaRPr>
          </a:p>
          <a:p>
            <a:pPr>
              <a:spcBef>
                <a:spcPct val="10000"/>
              </a:spcBef>
              <a:buFontTx/>
              <a:buNone/>
            </a:pPr>
            <a:endParaRPr lang="en-US" altLang="en-US" sz="2400" dirty="0">
              <a:latin typeface="Arial" charset="0"/>
            </a:endParaRPr>
          </a:p>
          <a:p>
            <a:pPr>
              <a:spcBef>
                <a:spcPct val="10000"/>
              </a:spcBef>
            </a:pPr>
            <a:r>
              <a:rPr lang="en-US" altLang="en-US" sz="2400" dirty="0">
                <a:latin typeface="Arial" charset="0"/>
              </a:rPr>
              <a:t>The fundamental MARIE instructions are:</a:t>
            </a:r>
            <a:endParaRPr lang="en-US" altLang="en-US" sz="2400" dirty="0"/>
          </a:p>
        </p:txBody>
      </p:sp>
      <p:pic>
        <p:nvPicPr>
          <p:cNvPr id="54276" name="Picture 5" descr="T4-2"/>
          <p:cNvPicPr>
            <a:picLocks noChangeAspect="1" noChangeArrowheads="1"/>
          </p:cNvPicPr>
          <p:nvPr/>
        </p:nvPicPr>
        <p:blipFill>
          <a:blip r:embed="rId3" cstate="print">
            <a:extLst>
              <a:ext uri="{28A0092B-C50C-407E-A947-70E740481C1C}">
                <a14:useLocalDpi xmlns:a14="http://schemas.microsoft.com/office/drawing/2010/main" val="0"/>
              </a:ext>
            </a:extLst>
          </a:blip>
          <a:srcRect l="790" t="2374" r="1945" b="5045"/>
          <a:stretch>
            <a:fillRect/>
          </a:stretch>
        </p:blipFill>
        <p:spPr bwMode="auto">
          <a:xfrm>
            <a:off x="1371600" y="3633788"/>
            <a:ext cx="6324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Ins_fmtYL"/>
          <p:cNvPicPr>
            <a:picLocks noChangeAspect="1" noChangeArrowheads="1"/>
          </p:cNvPicPr>
          <p:nvPr/>
        </p:nvPicPr>
        <p:blipFill>
          <a:blip r:embed="rId4" cstate="print">
            <a:extLst>
              <a:ext uri="{28A0092B-C50C-407E-A947-70E740481C1C}">
                <a14:useLocalDpi xmlns:a14="http://schemas.microsoft.com/office/drawing/2010/main" val="0"/>
              </a:ext>
            </a:extLst>
          </a:blip>
          <a:srcRect t="5266" b="12152"/>
          <a:stretch>
            <a:fillRect/>
          </a:stretch>
        </p:blipFill>
        <p:spPr bwMode="auto">
          <a:xfrm>
            <a:off x="2362200" y="2209800"/>
            <a:ext cx="32766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8"/>
          <p:cNvSpPr>
            <a:spLocks noGrp="1" noChangeArrowheads="1"/>
          </p:cNvSpPr>
          <p:nvPr>
            <p:ph type="title"/>
          </p:nvPr>
        </p:nvSpPr>
        <p:spPr>
          <a:xfrm>
            <a:off x="495300" y="206375"/>
            <a:ext cx="8153400" cy="536575"/>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105187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2900" y="19050"/>
            <a:ext cx="8458200" cy="1219200"/>
          </a:xfrm>
        </p:spPr>
        <p:txBody>
          <a:bodyPr>
            <a:normAutofit fontScale="90000"/>
          </a:bodyPr>
          <a:lstStyle/>
          <a:p>
            <a:r>
              <a:rPr lang="en-US" altLang="en-US" dirty="0"/>
              <a:t>MARIE - Instruction Set Architecture (ISA) </a:t>
            </a:r>
            <a:endParaRPr lang="en-AU" altLang="en-US" dirty="0"/>
          </a:p>
        </p:txBody>
      </p:sp>
      <p:sp>
        <p:nvSpPr>
          <p:cNvPr id="3" name="Content Placeholder 2"/>
          <p:cNvSpPr>
            <a:spLocks noGrp="1"/>
          </p:cNvSpPr>
          <p:nvPr>
            <p:ph idx="1"/>
          </p:nvPr>
        </p:nvSpPr>
        <p:spPr>
          <a:xfrm>
            <a:off x="533400" y="1219200"/>
            <a:ext cx="8077200" cy="4876800"/>
          </a:xfrm>
        </p:spPr>
        <p:txBody>
          <a:bodyPr/>
          <a:lstStyle/>
          <a:p>
            <a:pPr>
              <a:buNone/>
            </a:pPr>
            <a:r>
              <a:rPr lang="en-AU" b="1" dirty="0"/>
              <a:t>Q: Describe what each of the following MARIE instructions mean: </a:t>
            </a:r>
          </a:p>
          <a:p>
            <a:pPr lvl="1">
              <a:buNone/>
            </a:pPr>
            <a:r>
              <a:rPr lang="en-AU" b="1" dirty="0" err="1"/>
              <a:t>i</a:t>
            </a:r>
            <a:r>
              <a:rPr lang="en-AU" b="1" dirty="0"/>
              <a:t>. Load X </a:t>
            </a:r>
          </a:p>
          <a:p>
            <a:pPr lvl="1">
              <a:buNone/>
            </a:pPr>
            <a:r>
              <a:rPr lang="en-AU" b="1" dirty="0"/>
              <a:t>ii. Store X </a:t>
            </a:r>
          </a:p>
          <a:p>
            <a:pPr lvl="1">
              <a:buNone/>
            </a:pPr>
            <a:r>
              <a:rPr lang="en-AU" b="1" dirty="0"/>
              <a:t>iii. Jump X </a:t>
            </a:r>
          </a:p>
          <a:p>
            <a:pPr lvl="1">
              <a:buNone/>
            </a:pPr>
            <a:r>
              <a:rPr lang="en-AU" b="1" dirty="0"/>
              <a:t>iv. Halt </a:t>
            </a:r>
          </a:p>
          <a:p>
            <a:pPr lvl="1">
              <a:buNone/>
            </a:pPr>
            <a:r>
              <a:rPr lang="en-AU" b="1" dirty="0"/>
              <a:t>v. Add X </a:t>
            </a:r>
          </a:p>
          <a:p>
            <a:pPr marL="0" indent="0">
              <a:spcBef>
                <a:spcPts val="0"/>
              </a:spcBef>
              <a:spcAft>
                <a:spcPts val="600"/>
              </a:spcAft>
              <a:buFontTx/>
              <a:buNone/>
              <a:defRPr/>
            </a:pPr>
            <a:endParaRPr lang="en-AU" b="1" dirty="0"/>
          </a:p>
          <a:p>
            <a:pPr marL="0" indent="0">
              <a:spcBef>
                <a:spcPts val="0"/>
              </a:spcBef>
              <a:spcAft>
                <a:spcPts val="600"/>
              </a:spcAft>
              <a:buFontTx/>
              <a:buNone/>
              <a:defRPr/>
            </a:pPr>
            <a:endParaRPr lang="en-AU" sz="1800" b="1" dirty="0"/>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4614863"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1687154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381000" y="1219200"/>
            <a:ext cx="8382000" cy="4343400"/>
          </a:xfrm>
          <a:noFill/>
        </p:spPr>
        <p:txBody>
          <a:bodyPr>
            <a:normAutofit fontScale="77500" lnSpcReduction="20000"/>
          </a:bodyPr>
          <a:lstStyle/>
          <a:p>
            <a:r>
              <a:rPr lang="en-US" altLang="en-US" dirty="0">
                <a:latin typeface="Arial" charset="0"/>
              </a:rPr>
              <a:t>This is a bit pattern for a </a:t>
            </a:r>
            <a:r>
              <a:rPr lang="en-US" altLang="en-US" b="1" dirty="0">
                <a:latin typeface="Courier New" pitchFamily="49" charset="0"/>
              </a:rPr>
              <a:t>LOAD</a:t>
            </a:r>
            <a:r>
              <a:rPr lang="en-US" altLang="en-US" dirty="0">
                <a:latin typeface="Arial" charset="0"/>
              </a:rPr>
              <a:t> instruction as it would appear in the IR:</a:t>
            </a:r>
          </a:p>
          <a:p>
            <a:endParaRPr lang="en-US" altLang="en-US" dirty="0">
              <a:latin typeface="Arial" charset="0"/>
            </a:endParaRPr>
          </a:p>
          <a:p>
            <a:endParaRPr lang="en-US" altLang="en-US" dirty="0">
              <a:latin typeface="Arial" charset="0"/>
            </a:endParaRPr>
          </a:p>
          <a:p>
            <a:endParaRPr lang="en-US" altLang="en-US" dirty="0">
              <a:latin typeface="Arial" charset="0"/>
            </a:endParaRPr>
          </a:p>
          <a:p>
            <a:endParaRPr lang="en-AU" altLang="en-US" dirty="0">
              <a:latin typeface="Arial" charset="0"/>
            </a:endParaRPr>
          </a:p>
          <a:p>
            <a:endParaRPr lang="en-AU" altLang="en-US" dirty="0">
              <a:latin typeface="Arial" charset="0"/>
            </a:endParaRPr>
          </a:p>
          <a:p>
            <a:endParaRPr lang="en-US" altLang="en-US" dirty="0">
              <a:latin typeface="Arial" charset="0"/>
            </a:endParaRPr>
          </a:p>
          <a:p>
            <a:r>
              <a:rPr lang="en-US" altLang="en-US" dirty="0">
                <a:latin typeface="Arial" charset="0"/>
              </a:rPr>
              <a:t>We see that (</a:t>
            </a:r>
            <a:r>
              <a:rPr lang="en-US" altLang="en-US" b="1" dirty="0">
                <a:solidFill>
                  <a:srgbClr val="FF5050"/>
                </a:solidFill>
                <a:latin typeface="Arial" charset="0"/>
              </a:rPr>
              <a:t>0001</a:t>
            </a:r>
            <a:r>
              <a:rPr lang="en-US" altLang="en-US" b="1" dirty="0">
                <a:solidFill>
                  <a:srgbClr val="0070C0"/>
                </a:solidFill>
                <a:latin typeface="Arial" charset="0"/>
              </a:rPr>
              <a:t>000000000011</a:t>
            </a:r>
            <a:r>
              <a:rPr lang="en-US" altLang="en-US" dirty="0">
                <a:latin typeface="Arial" charset="0"/>
              </a:rPr>
              <a:t>):</a:t>
            </a:r>
          </a:p>
          <a:p>
            <a:pPr lvl="1">
              <a:buFont typeface="Courier New" pitchFamily="49" charset="0"/>
              <a:buChar char="o"/>
            </a:pPr>
            <a:r>
              <a:rPr lang="en-US" altLang="en-US" dirty="0">
                <a:latin typeface="Arial" charset="0"/>
              </a:rPr>
              <a:t> the </a:t>
            </a:r>
            <a:r>
              <a:rPr lang="en-US" altLang="en-US" dirty="0" err="1">
                <a:latin typeface="Arial" charset="0"/>
              </a:rPr>
              <a:t>opcode</a:t>
            </a:r>
            <a:r>
              <a:rPr lang="en-US" altLang="en-US" dirty="0">
                <a:latin typeface="Arial" charset="0"/>
              </a:rPr>
              <a:t> is 1; means LOAD instruction </a:t>
            </a:r>
          </a:p>
          <a:p>
            <a:pPr lvl="1">
              <a:buFont typeface="Courier New" pitchFamily="49" charset="0"/>
              <a:buChar char="o"/>
            </a:pPr>
            <a:r>
              <a:rPr lang="en-US" altLang="en-US" dirty="0">
                <a:latin typeface="Arial" charset="0"/>
              </a:rPr>
              <a:t>the address from which to load the data is 3.</a:t>
            </a:r>
            <a:endParaRPr lang="en-US" altLang="en-US" dirty="0"/>
          </a:p>
        </p:txBody>
      </p:sp>
      <p:pic>
        <p:nvPicPr>
          <p:cNvPr id="56324" name="Picture 4" descr="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133600"/>
            <a:ext cx="480060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7"/>
          <p:cNvSpPr>
            <a:spLocks noGrp="1" noChangeArrowheads="1"/>
          </p:cNvSpPr>
          <p:nvPr>
            <p:ph type="title"/>
          </p:nvPr>
        </p:nvSpPr>
        <p:spPr>
          <a:xfrm>
            <a:off x="457200" y="382588"/>
            <a:ext cx="83058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898533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Sco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950" y="2133600"/>
            <a:ext cx="54292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3"/>
          <p:cNvSpPr>
            <a:spLocks noGrp="1" noChangeArrowheads="1"/>
          </p:cNvSpPr>
          <p:nvPr>
            <p:ph type="body" idx="1"/>
          </p:nvPr>
        </p:nvSpPr>
        <p:spPr>
          <a:xfrm>
            <a:off x="381000" y="1143000"/>
            <a:ext cx="8382000" cy="5181600"/>
          </a:xfrm>
          <a:noFill/>
        </p:spPr>
        <p:txBody>
          <a:bodyPr>
            <a:normAutofit fontScale="85000" lnSpcReduction="20000"/>
          </a:bodyPr>
          <a:lstStyle/>
          <a:p>
            <a:r>
              <a:rPr lang="en-US" altLang="en-US" dirty="0">
                <a:latin typeface="Arial" charset="0"/>
              </a:rPr>
              <a:t>This is a bit pattern for a </a:t>
            </a:r>
            <a:r>
              <a:rPr lang="en-US" altLang="en-US" b="1" dirty="0">
                <a:latin typeface="Courier New" pitchFamily="49" charset="0"/>
              </a:rPr>
              <a:t>SKIPCOND</a:t>
            </a:r>
            <a:r>
              <a:rPr lang="en-US" altLang="en-US" dirty="0">
                <a:latin typeface="Arial" charset="0"/>
              </a:rPr>
              <a:t> instruction as it would appear in the IR:</a:t>
            </a:r>
          </a:p>
          <a:p>
            <a:endParaRPr lang="en-US" altLang="en-US" dirty="0">
              <a:latin typeface="Arial" charset="0"/>
            </a:endParaRPr>
          </a:p>
          <a:p>
            <a:endParaRPr lang="en-US" altLang="en-US" dirty="0">
              <a:latin typeface="Arial" charset="0"/>
            </a:endParaRPr>
          </a:p>
          <a:p>
            <a:endParaRPr lang="en-AU" altLang="en-US" dirty="0">
              <a:latin typeface="Arial" charset="0"/>
            </a:endParaRPr>
          </a:p>
          <a:p>
            <a:endParaRPr lang="en-AU" altLang="en-US" dirty="0">
              <a:latin typeface="Arial" charset="0"/>
            </a:endParaRPr>
          </a:p>
          <a:p>
            <a:endParaRPr lang="en-US" altLang="en-US" dirty="0">
              <a:latin typeface="Arial" charset="0"/>
            </a:endParaRPr>
          </a:p>
          <a:p>
            <a:endParaRPr lang="en-US" altLang="en-US" dirty="0">
              <a:latin typeface="Arial" charset="0"/>
            </a:endParaRPr>
          </a:p>
          <a:p>
            <a:r>
              <a:rPr lang="en-US" altLang="en-US" dirty="0">
                <a:latin typeface="Arial" charset="0"/>
              </a:rPr>
              <a:t>We see that</a:t>
            </a:r>
          </a:p>
          <a:p>
            <a:pPr lvl="1">
              <a:buFont typeface="Courier New" pitchFamily="49" charset="0"/>
              <a:buChar char="o"/>
            </a:pPr>
            <a:r>
              <a:rPr lang="en-US" altLang="en-US" dirty="0">
                <a:latin typeface="Arial" charset="0"/>
              </a:rPr>
              <a:t> the </a:t>
            </a:r>
            <a:r>
              <a:rPr lang="en-US" altLang="en-US" dirty="0" err="1">
                <a:latin typeface="Arial" charset="0"/>
              </a:rPr>
              <a:t>opcode</a:t>
            </a:r>
            <a:r>
              <a:rPr lang="en-US" altLang="en-US" dirty="0">
                <a:latin typeface="Arial" charset="0"/>
              </a:rPr>
              <a:t> is 8; means </a:t>
            </a:r>
            <a:r>
              <a:rPr lang="en-US" altLang="en-US" b="1" dirty="0">
                <a:latin typeface="Courier New" pitchFamily="49" charset="0"/>
              </a:rPr>
              <a:t>SKIPCOND</a:t>
            </a:r>
            <a:r>
              <a:rPr lang="en-US" altLang="en-US" dirty="0">
                <a:latin typeface="Arial" charset="0"/>
              </a:rPr>
              <a:t> instruction </a:t>
            </a:r>
          </a:p>
          <a:p>
            <a:pPr lvl="1">
              <a:buFont typeface="Courier New" pitchFamily="49" charset="0"/>
              <a:buChar char="o"/>
            </a:pPr>
            <a:r>
              <a:rPr lang="en-US" altLang="en-US" dirty="0">
                <a:latin typeface="Arial" charset="0"/>
              </a:rPr>
              <a:t>bits 11 and 10 are 10, meaning that the next instruction will be skipped if the value in the AC is greater than zero.</a:t>
            </a:r>
            <a:endParaRPr lang="en-US" altLang="en-US" dirty="0"/>
          </a:p>
        </p:txBody>
      </p:sp>
      <p:sp>
        <p:nvSpPr>
          <p:cNvPr id="58373" name="Text Box 6"/>
          <p:cNvSpPr txBox="1">
            <a:spLocks noChangeArrowheads="1"/>
          </p:cNvSpPr>
          <p:nvPr/>
        </p:nvSpPr>
        <p:spPr bwMode="auto">
          <a:xfrm>
            <a:off x="1676400" y="6261100"/>
            <a:ext cx="7315200" cy="427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15000"/>
              </a:spcBef>
              <a:buFontTx/>
              <a:buNone/>
            </a:pPr>
            <a:r>
              <a:rPr lang="en-US" altLang="en-US" sz="2200" b="1" dirty="0">
                <a:solidFill>
                  <a:srgbClr val="CC3300"/>
                </a:solidFill>
              </a:rPr>
              <a:t>What is the hexadecimal representation of this instruction?</a:t>
            </a:r>
            <a:endParaRPr lang="en-US" altLang="en-US" sz="2000" dirty="0"/>
          </a:p>
        </p:txBody>
      </p:sp>
      <p:sp>
        <p:nvSpPr>
          <p:cNvPr id="58374" name="Rectangle 8"/>
          <p:cNvSpPr>
            <a:spLocks noGrp="1" noChangeArrowheads="1"/>
          </p:cNvSpPr>
          <p:nvPr>
            <p:ph type="title"/>
          </p:nvPr>
        </p:nvSpPr>
        <p:spPr>
          <a:xfrm>
            <a:off x="657225" y="241300"/>
            <a:ext cx="79248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1971701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19100" y="0"/>
            <a:ext cx="8305800" cy="1219200"/>
          </a:xfrm>
        </p:spPr>
        <p:txBody>
          <a:bodyPr>
            <a:normAutofit fontScale="90000"/>
          </a:bodyPr>
          <a:lstStyle/>
          <a:p>
            <a:r>
              <a:rPr lang="en-US" altLang="en-US" dirty="0"/>
              <a:t>MARIE - Instruction Set Architecture (ISA) </a:t>
            </a:r>
            <a:endParaRPr lang="en-AU" altLang="en-US" dirty="0"/>
          </a:p>
        </p:txBody>
      </p:sp>
      <p:sp>
        <p:nvSpPr>
          <p:cNvPr id="60419" name="Content Placeholder 2"/>
          <p:cNvSpPr>
            <a:spLocks noGrp="1"/>
          </p:cNvSpPr>
          <p:nvPr>
            <p:ph idx="1"/>
          </p:nvPr>
        </p:nvSpPr>
        <p:spPr>
          <a:xfrm>
            <a:off x="685800" y="1219200"/>
            <a:ext cx="7772400" cy="4876800"/>
          </a:xfrm>
        </p:spPr>
        <p:txBody>
          <a:bodyPr/>
          <a:lstStyle/>
          <a:p>
            <a:pPr marL="0" indent="0">
              <a:buFontTx/>
              <a:buNone/>
            </a:pPr>
            <a:r>
              <a:rPr lang="en-AU" altLang="en-US" b="1" u="sng" dirty="0"/>
              <a:t>Example (4): </a:t>
            </a:r>
            <a:r>
              <a:rPr lang="en-AU" altLang="en-US" b="1" dirty="0"/>
              <a:t>Write the assembly language equivalent of the following MARIE machine language instructions: </a:t>
            </a:r>
            <a:endParaRPr lang="en-AU" altLang="en-US" sz="2800" b="1" dirty="0"/>
          </a:p>
          <a:p>
            <a:pPr marL="914400" lvl="1" indent="-457200">
              <a:buFontTx/>
              <a:buAutoNum type="alphaLcParenR"/>
            </a:pPr>
            <a:r>
              <a:rPr lang="en-AU" altLang="en-US" b="1" dirty="0">
                <a:solidFill>
                  <a:srgbClr val="0070C0"/>
                </a:solidFill>
              </a:rPr>
              <a:t>0111</a:t>
            </a:r>
            <a:r>
              <a:rPr lang="en-AU" altLang="en-US" b="1" dirty="0"/>
              <a:t>000000000000 </a:t>
            </a:r>
            <a:endParaRPr lang="en-AU" altLang="en-US" sz="2800" b="1" dirty="0"/>
          </a:p>
          <a:p>
            <a:pPr marL="914400" lvl="1" indent="-457200">
              <a:buFontTx/>
              <a:buAutoNum type="alphaLcParenR"/>
            </a:pPr>
            <a:r>
              <a:rPr lang="en-AU" altLang="en-US" b="1" dirty="0">
                <a:solidFill>
                  <a:srgbClr val="0070C0"/>
                </a:solidFill>
              </a:rPr>
              <a:t>0100</a:t>
            </a:r>
            <a:r>
              <a:rPr lang="en-AU" altLang="en-US" b="1" dirty="0"/>
              <a:t>111101001111 </a:t>
            </a:r>
            <a:endParaRPr lang="en-AU" altLang="en-US" sz="2800" b="1" dirty="0"/>
          </a:p>
          <a:p>
            <a:pPr marL="0" indent="0">
              <a:buFontTx/>
              <a:buNone/>
            </a:pPr>
            <a:endParaRPr lang="en-AU" altLang="en-US" sz="1800" dirty="0"/>
          </a:p>
          <a:p>
            <a:pPr marL="0" indent="0">
              <a:buFontTx/>
              <a:buNone/>
            </a:pPr>
            <a:r>
              <a:rPr lang="en-AU" altLang="en-US" b="1" dirty="0"/>
              <a:t>Answer: </a:t>
            </a:r>
            <a:endParaRPr lang="en-AU" altLang="en-US" sz="1800" b="1" dirty="0"/>
          </a:p>
          <a:p>
            <a:pPr marL="914400" lvl="1" indent="-457200">
              <a:buFontTx/>
              <a:buAutoNum type="alphaLcParenR"/>
            </a:pPr>
            <a:r>
              <a:rPr lang="en-AU" altLang="en-US" b="1" dirty="0">
                <a:solidFill>
                  <a:srgbClr val="0070C0"/>
                </a:solidFill>
              </a:rPr>
              <a:t>Halt</a:t>
            </a:r>
            <a:r>
              <a:rPr lang="en-AU" altLang="en-US" dirty="0"/>
              <a:t> </a:t>
            </a:r>
            <a:endParaRPr lang="en-AU" altLang="en-US" sz="2800" dirty="0"/>
          </a:p>
          <a:p>
            <a:pPr marL="914400" lvl="1" indent="-457200">
              <a:buFontTx/>
              <a:buAutoNum type="alphaLcParenR"/>
            </a:pPr>
            <a:r>
              <a:rPr lang="en-AU" altLang="en-US" b="1" dirty="0" err="1">
                <a:solidFill>
                  <a:srgbClr val="0070C0"/>
                </a:solidFill>
              </a:rPr>
              <a:t>Subt</a:t>
            </a:r>
            <a:r>
              <a:rPr lang="en-AU" altLang="en-US" dirty="0"/>
              <a:t> F4F </a:t>
            </a:r>
            <a:endParaRPr lang="en-AU" altLang="en-US" sz="2800" dirty="0"/>
          </a:p>
          <a:p>
            <a:pPr marL="0" indent="0">
              <a:buFontTx/>
              <a:buNone/>
            </a:pPr>
            <a:endParaRPr lang="en-AU" altLang="en-US" dirty="0"/>
          </a:p>
        </p:txBody>
      </p:sp>
      <p:pic>
        <p:nvPicPr>
          <p:cNvPr id="60421"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2895600"/>
            <a:ext cx="2362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80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1026"/>
          <p:cNvSpPr>
            <a:spLocks noGrp="1" noChangeArrowheads="1"/>
          </p:cNvSpPr>
          <p:nvPr>
            <p:ph type="title"/>
          </p:nvPr>
        </p:nvSpPr>
        <p:spPr>
          <a:xfrm>
            <a:off x="2362200" y="304800"/>
            <a:ext cx="4419600" cy="547688"/>
          </a:xfrm>
        </p:spPr>
        <p:txBody>
          <a:bodyPr>
            <a:normAutofit fontScale="90000"/>
          </a:bodyPr>
          <a:lstStyle/>
          <a:p>
            <a:r>
              <a:rPr lang="en-US" altLang="en-US" dirty="0">
                <a:solidFill>
                  <a:schemeClr val="tx1"/>
                </a:solidFill>
              </a:rPr>
              <a:t>CPU Basics</a:t>
            </a:r>
          </a:p>
        </p:txBody>
      </p:sp>
      <p:sp>
        <p:nvSpPr>
          <p:cNvPr id="544771" name="Rectangle 1027"/>
          <p:cNvSpPr>
            <a:spLocks noGrp="1" noChangeArrowheads="1"/>
          </p:cNvSpPr>
          <p:nvPr>
            <p:ph type="body" idx="1"/>
          </p:nvPr>
        </p:nvSpPr>
        <p:spPr>
          <a:xfrm>
            <a:off x="533400" y="1143000"/>
            <a:ext cx="8077200" cy="42672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40000"/>
              </a:spcBef>
            </a:pPr>
            <a:r>
              <a:rPr lang="en-US" altLang="en-US" dirty="0">
                <a:latin typeface="Arial" charset="0"/>
              </a:rPr>
              <a:t>The computer’s CPU fetches, decodes, and executes program instructions</a:t>
            </a:r>
            <a:r>
              <a:rPr lang="en-US" altLang="en-US" dirty="0"/>
              <a:t>.</a:t>
            </a:r>
          </a:p>
          <a:p>
            <a:pPr>
              <a:spcBef>
                <a:spcPct val="40000"/>
              </a:spcBef>
            </a:pPr>
            <a:r>
              <a:rPr lang="en-US" altLang="en-US" dirty="0">
                <a:latin typeface="Arial" charset="0"/>
              </a:rPr>
              <a:t>The two principal parts of the CPU (Processor) are:  </a:t>
            </a:r>
          </a:p>
          <a:p>
            <a:pPr marL="914400" lvl="1" indent="-457200">
              <a:spcBef>
                <a:spcPct val="40000"/>
              </a:spcBef>
              <a:buFontTx/>
              <a:buAutoNum type="arabicPeriod"/>
            </a:pPr>
            <a:r>
              <a:rPr lang="en-US" altLang="en-US" b="1" dirty="0"/>
              <a:t>Data path (DP): </a:t>
            </a:r>
            <a:r>
              <a:rPr lang="en-US" altLang="en-US" dirty="0"/>
              <a:t>consists of an Arithmetic-Logic Unit (ALU) and storage units (registers) that are interconnected by a data bus that is also connected to main memory.  </a:t>
            </a:r>
          </a:p>
          <a:p>
            <a:pPr marL="914400" lvl="1" indent="-457200">
              <a:spcBef>
                <a:spcPct val="40000"/>
              </a:spcBef>
              <a:buFontTx/>
              <a:buAutoNum type="arabicPeriod"/>
            </a:pPr>
            <a:r>
              <a:rPr lang="en-US" altLang="en-US" b="1" dirty="0"/>
              <a:t>Control unit (CU): </a:t>
            </a:r>
            <a:r>
              <a:rPr lang="en-AU" altLang="en-US" dirty="0"/>
              <a:t>is basically circuitry inside the CPU, controlling the operations inside the CPU.  </a:t>
            </a:r>
            <a:endParaRPr lang="en-US" altLang="en-US" dirty="0">
              <a:latin typeface="Arial" charset="0"/>
            </a:endParaRPr>
          </a:p>
        </p:txBody>
      </p:sp>
    </p:spTree>
    <p:extLst>
      <p:ext uri="{BB962C8B-B14F-4D97-AF65-F5344CB8AC3E}">
        <p14:creationId xmlns:p14="http://schemas.microsoft.com/office/powerpoint/2010/main" val="1417446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19100" y="76200"/>
            <a:ext cx="8305800" cy="1219200"/>
          </a:xfrm>
        </p:spPr>
        <p:txBody>
          <a:bodyPr>
            <a:normAutofit fontScale="90000"/>
          </a:bodyPr>
          <a:lstStyle/>
          <a:p>
            <a:r>
              <a:rPr lang="en-US" altLang="en-US" dirty="0"/>
              <a:t>MARIE - Instruction Set Architecture (ISA) </a:t>
            </a:r>
            <a:endParaRPr lang="en-AU" altLang="en-US" dirty="0"/>
          </a:p>
        </p:txBody>
      </p:sp>
      <p:sp>
        <p:nvSpPr>
          <p:cNvPr id="61443" name="Content Placeholder 2"/>
          <p:cNvSpPr>
            <a:spLocks noGrp="1"/>
          </p:cNvSpPr>
          <p:nvPr>
            <p:ph idx="1"/>
          </p:nvPr>
        </p:nvSpPr>
        <p:spPr>
          <a:xfrm>
            <a:off x="685800" y="1295400"/>
            <a:ext cx="7772400" cy="4800600"/>
          </a:xfrm>
        </p:spPr>
        <p:txBody>
          <a:bodyPr/>
          <a:lstStyle/>
          <a:p>
            <a:pPr marL="0" indent="0">
              <a:buFontTx/>
              <a:buNone/>
            </a:pPr>
            <a:r>
              <a:rPr lang="en-AU" altLang="en-US" b="1" u="sng" dirty="0"/>
              <a:t>Q4: </a:t>
            </a:r>
            <a:r>
              <a:rPr lang="en-AU" altLang="en-US" b="1" dirty="0"/>
              <a:t>Write the assembly language equivalent of the following MARIE machine language instructions: </a:t>
            </a:r>
            <a:endParaRPr lang="en-AU" altLang="en-US" sz="2800" b="1" dirty="0"/>
          </a:p>
          <a:p>
            <a:pPr marL="914400" lvl="1" indent="-457200">
              <a:buFontTx/>
              <a:buAutoNum type="alphaLcParenR"/>
            </a:pPr>
            <a:r>
              <a:rPr lang="en-AU" altLang="en-US" b="1" dirty="0">
                <a:solidFill>
                  <a:srgbClr val="0070C0"/>
                </a:solidFill>
              </a:rPr>
              <a:t>0001</a:t>
            </a:r>
            <a:r>
              <a:rPr lang="en-AU" altLang="en-US" b="1" dirty="0"/>
              <a:t>101110010010 </a:t>
            </a:r>
            <a:endParaRPr lang="en-AU" altLang="en-US" sz="2800" b="1" dirty="0"/>
          </a:p>
          <a:p>
            <a:pPr marL="914400" lvl="1" indent="-457200"/>
            <a:endParaRPr lang="en-AU" altLang="en-US" sz="1800" b="1" dirty="0"/>
          </a:p>
          <a:p>
            <a:pPr marL="0" indent="0">
              <a:buFontTx/>
              <a:buNone/>
            </a:pPr>
            <a:r>
              <a:rPr lang="en-AU" altLang="en-US" b="1" dirty="0"/>
              <a:t> </a:t>
            </a:r>
            <a:endParaRPr lang="en-AU" altLang="en-US" sz="2800" dirty="0"/>
          </a:p>
          <a:p>
            <a:pPr marL="0" indent="0">
              <a:buFontTx/>
              <a:buNone/>
            </a:pPr>
            <a:endParaRPr lang="en-AU" altLang="en-US" dirty="0"/>
          </a:p>
        </p:txBody>
      </p:sp>
      <p:pic>
        <p:nvPicPr>
          <p:cNvPr id="61445"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059905"/>
            <a:ext cx="2362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srcRect/>
          <a:stretch>
            <a:fillRect/>
          </a:stretch>
        </p:blipFill>
        <p:spPr bwMode="auto">
          <a:xfrm>
            <a:off x="2138363" y="3695700"/>
            <a:ext cx="2733675" cy="2162175"/>
          </a:xfrm>
          <a:prstGeom prst="rect">
            <a:avLst/>
          </a:prstGeom>
          <a:noFill/>
          <a:ln w="9525">
            <a:noFill/>
            <a:miter lim="800000"/>
            <a:headEnd/>
            <a:tailEnd/>
          </a:ln>
        </p:spPr>
      </p:pic>
    </p:spTree>
    <p:extLst>
      <p:ext uri="{BB962C8B-B14F-4D97-AF65-F5344CB8AC3E}">
        <p14:creationId xmlns:p14="http://schemas.microsoft.com/office/powerpoint/2010/main" val="2976948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4"/>
          <p:cNvSpPr>
            <a:spLocks noGrp="1" noChangeArrowheads="1"/>
          </p:cNvSpPr>
          <p:nvPr>
            <p:ph type="body" idx="1"/>
          </p:nvPr>
        </p:nvSpPr>
        <p:spPr>
          <a:xfrm>
            <a:off x="381000" y="1219200"/>
            <a:ext cx="8382000" cy="1600200"/>
          </a:xfrm>
          <a:noFill/>
        </p:spPr>
        <p:txBody>
          <a:bodyPr>
            <a:normAutofit fontScale="92500" lnSpcReduction="20000"/>
          </a:bodyPr>
          <a:lstStyle/>
          <a:p>
            <a:r>
              <a:rPr lang="en-US" altLang="en-US">
                <a:latin typeface="Arial" charset="0"/>
              </a:rPr>
              <a:t>Consider the simple MARIE program given below.  We show a set of mnemonic instructions stored at addresses 100 - 106 (hex):</a:t>
            </a:r>
          </a:p>
        </p:txBody>
      </p:sp>
      <p:sp>
        <p:nvSpPr>
          <p:cNvPr id="69636" name="Rectangle 7"/>
          <p:cNvSpPr>
            <a:spLocks noGrp="1" noChangeArrowheads="1"/>
          </p:cNvSpPr>
          <p:nvPr>
            <p:ph type="title"/>
          </p:nvPr>
        </p:nvSpPr>
        <p:spPr>
          <a:xfrm>
            <a:off x="609600" y="214313"/>
            <a:ext cx="8001000" cy="547687"/>
          </a:xfrm>
          <a:noFill/>
        </p:spPr>
        <p:txBody>
          <a:bodyPr>
            <a:normAutofit fontScale="90000"/>
          </a:bodyPr>
          <a:lstStyle/>
          <a:p>
            <a:r>
              <a:rPr lang="en-US" altLang="en-US" dirty="0"/>
              <a:t>MARIE - Instruction Set Architecture (ISA) </a:t>
            </a:r>
            <a:endParaRPr lang="en-US" altLang="en-US" dirty="0">
              <a:solidFill>
                <a:schemeClr val="tx1"/>
              </a:solidFill>
            </a:endParaRPr>
          </a:p>
        </p:txBody>
      </p:sp>
      <p:pic>
        <p:nvPicPr>
          <p:cNvPr id="69637" name="Picture 8" descr="t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819400"/>
            <a:ext cx="63246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349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Grp="1" noChangeArrowheads="1"/>
          </p:cNvSpPr>
          <p:nvPr>
            <p:ph type="body" idx="1"/>
          </p:nvPr>
        </p:nvSpPr>
        <p:spPr>
          <a:xfrm>
            <a:off x="381000" y="1295400"/>
            <a:ext cx="8458200" cy="4572000"/>
          </a:xfrm>
          <a:noFill/>
        </p:spPr>
        <p:txBody>
          <a:bodyPr>
            <a:normAutofit fontScale="85000" lnSpcReduction="10000"/>
          </a:bodyPr>
          <a:lstStyle/>
          <a:p>
            <a:r>
              <a:rPr lang="en-US" altLang="en-US">
                <a:latin typeface="Arial" charset="0"/>
              </a:rPr>
              <a:t>Each of our instructions actually consists of a sequence of smaller instructions called </a:t>
            </a:r>
            <a:r>
              <a:rPr lang="en-US" altLang="en-US" i="1">
                <a:latin typeface="Arial" charset="0"/>
              </a:rPr>
              <a:t>microoperations</a:t>
            </a:r>
            <a:r>
              <a:rPr lang="en-US" altLang="en-US">
                <a:latin typeface="Arial" charset="0"/>
              </a:rPr>
              <a:t>.</a:t>
            </a:r>
          </a:p>
          <a:p>
            <a:r>
              <a:rPr lang="en-US" altLang="en-US">
                <a:latin typeface="Arial" charset="0"/>
              </a:rPr>
              <a:t>The exact sequence of microoperations that are carried out by an instruction can be specified using </a:t>
            </a:r>
            <a:r>
              <a:rPr lang="en-US" altLang="en-US" i="1">
                <a:latin typeface="Arial" charset="0"/>
              </a:rPr>
              <a:t>register transfer language (RTL).</a:t>
            </a:r>
          </a:p>
          <a:p>
            <a:r>
              <a:rPr lang="en-US" altLang="en-US">
                <a:latin typeface="Arial" charset="0"/>
              </a:rPr>
              <a:t>In the MARIE RTL, we use the notation M[X] to indicate the actual data value stored in memory location X, and </a:t>
            </a:r>
            <a:r>
              <a:rPr lang="en-US" altLang="en-US" b="1">
                <a:latin typeface="Courier New" pitchFamily="49" charset="0"/>
                <a:sym typeface="Symbol" pitchFamily="18" charset="2"/>
              </a:rPr>
              <a:t></a:t>
            </a:r>
            <a:r>
              <a:rPr lang="en-US" altLang="en-US">
                <a:latin typeface="Arial" charset="0"/>
              </a:rPr>
              <a:t> to indicate the transfer of bytes to a register or memory location.</a:t>
            </a:r>
          </a:p>
        </p:txBody>
      </p:sp>
      <p:sp>
        <p:nvSpPr>
          <p:cNvPr id="62468" name="Rectangle 8"/>
          <p:cNvSpPr>
            <a:spLocks noGrp="1" noChangeArrowheads="1"/>
          </p:cNvSpPr>
          <p:nvPr>
            <p:ph type="title"/>
          </p:nvPr>
        </p:nvSpPr>
        <p:spPr>
          <a:xfrm>
            <a:off x="609600" y="382588"/>
            <a:ext cx="80010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2453048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76200" y="76200"/>
            <a:ext cx="8839200" cy="457200"/>
          </a:xfrm>
        </p:spPr>
        <p:txBody>
          <a:bodyPr>
            <a:noAutofit/>
          </a:bodyPr>
          <a:lstStyle/>
          <a:p>
            <a:r>
              <a:rPr lang="en-US" altLang="en-US" sz="2800" dirty="0"/>
              <a:t>MARIE - Instruction Set Architecture (ISA) - </a:t>
            </a:r>
            <a:r>
              <a:rPr lang="en-US" altLang="en-US" sz="2800" u="sng" dirty="0"/>
              <a:t>Example(5)</a:t>
            </a:r>
            <a:endParaRPr lang="en-AU" altLang="en-US" sz="2800" u="sng" dirty="0"/>
          </a:p>
        </p:txBody>
      </p:sp>
      <p:sp>
        <p:nvSpPr>
          <p:cNvPr id="5" name="Content Placeholder 4"/>
          <p:cNvSpPr>
            <a:spLocks noGrp="1"/>
          </p:cNvSpPr>
          <p:nvPr>
            <p:ph idx="1"/>
          </p:nvPr>
        </p:nvSpPr>
        <p:spPr>
          <a:xfrm>
            <a:off x="152400" y="609600"/>
            <a:ext cx="8763000" cy="5943600"/>
          </a:xfrm>
        </p:spPr>
        <p:txBody>
          <a:bodyPr/>
          <a:lstStyle/>
          <a:p>
            <a:pPr>
              <a:buFontTx/>
              <a:buNone/>
              <a:defRPr/>
            </a:pPr>
            <a:r>
              <a:rPr lang="en-AU" sz="1800" b="1" dirty="0"/>
              <a:t>	A digital computer has a memory unit with 48 bits per word. The instruction set consists of 760 different operations. All instructions have an operation code part (</a:t>
            </a:r>
            <a:r>
              <a:rPr lang="en-AU" sz="1800" b="1" dirty="0" err="1"/>
              <a:t>opcode</a:t>
            </a:r>
            <a:r>
              <a:rPr lang="en-AU" sz="1800" b="1" dirty="0"/>
              <a:t>) and two address fields: one for a memory address and one for a register address. This particular system includes eight general-purpose, user-addressable registers.  Each instruction is stored in one word of memory. </a:t>
            </a:r>
          </a:p>
          <a:p>
            <a:pPr marL="800100" lvl="1" indent="-342900">
              <a:buFontTx/>
              <a:buAutoNum type="alphaLcParenR"/>
              <a:defRPr/>
            </a:pPr>
            <a:r>
              <a:rPr lang="en-AU" sz="1600" b="1" dirty="0"/>
              <a:t>How many bits are needed for the opcode?</a:t>
            </a:r>
          </a:p>
          <a:p>
            <a:pPr marL="457200" lvl="1" indent="0">
              <a:buNone/>
              <a:defRPr/>
            </a:pPr>
            <a:endParaRPr lang="en-AU" sz="1600" b="1" dirty="0"/>
          </a:p>
          <a:p>
            <a:pPr marL="800100" lvl="1" indent="-342900">
              <a:buFontTx/>
              <a:buNone/>
              <a:defRPr/>
            </a:pPr>
            <a:r>
              <a:rPr lang="en-AU" sz="1600" b="1" dirty="0"/>
              <a:t>	</a:t>
            </a:r>
            <a:r>
              <a:rPr lang="en-AU" sz="1600" dirty="0"/>
              <a:t>Each instruction is stored in one word of memory, and  there is 48 bits per word.</a:t>
            </a:r>
          </a:p>
          <a:p>
            <a:pPr marL="800100" lvl="1" indent="-342900">
              <a:buFontTx/>
              <a:buNone/>
              <a:defRPr/>
            </a:pPr>
            <a:r>
              <a:rPr lang="en-AU" sz="1600" b="1" dirty="0"/>
              <a:t>	</a:t>
            </a:r>
            <a:r>
              <a:rPr lang="en-AU" sz="1600" dirty="0"/>
              <a:t>Each instruction has 3 parts: </a:t>
            </a:r>
            <a:r>
              <a:rPr lang="en-AU" sz="1600" dirty="0" err="1"/>
              <a:t>Opcode</a:t>
            </a:r>
            <a:r>
              <a:rPr lang="en-AU" sz="1600" dirty="0"/>
              <a:t>, Memory address part, and Register.</a:t>
            </a:r>
          </a:p>
          <a:p>
            <a:pPr marL="800100" lvl="1" indent="-342900">
              <a:buFontTx/>
              <a:buNone/>
              <a:defRPr/>
            </a:pPr>
            <a:endParaRPr lang="en-AU" sz="1600" b="1" dirty="0"/>
          </a:p>
          <a:p>
            <a:pPr marL="800100" lvl="1" indent="-342900">
              <a:buFontTx/>
              <a:buNone/>
              <a:defRPr/>
            </a:pPr>
            <a:r>
              <a:rPr lang="en-AU" sz="1600" dirty="0"/>
              <a:t>	 </a:t>
            </a:r>
          </a:p>
          <a:p>
            <a:pPr marL="800100" lvl="1" indent="-342900">
              <a:buFontTx/>
              <a:buNone/>
              <a:defRPr/>
            </a:pPr>
            <a:r>
              <a:rPr lang="en-AU" sz="1600" dirty="0"/>
              <a:t>	</a:t>
            </a:r>
          </a:p>
          <a:p>
            <a:pPr marL="800100" lvl="1" indent="-342900">
              <a:buFontTx/>
              <a:buNone/>
              <a:defRPr/>
            </a:pPr>
            <a:r>
              <a:rPr lang="en-AU" sz="1600" dirty="0"/>
              <a:t>	</a:t>
            </a:r>
          </a:p>
          <a:p>
            <a:pPr marL="800100" lvl="1" indent="-342900">
              <a:buFontTx/>
              <a:buNone/>
              <a:defRPr/>
            </a:pPr>
            <a:endParaRPr lang="en-AU" sz="1600" dirty="0"/>
          </a:p>
          <a:p>
            <a:pPr marL="800100" lvl="1" indent="-342900">
              <a:buFontTx/>
              <a:buNone/>
              <a:defRPr/>
            </a:pPr>
            <a:r>
              <a:rPr lang="en-AU" sz="1600" dirty="0"/>
              <a:t>	We have 760 instructions and 8 registers.  The length of each instruction is 48bits.</a:t>
            </a:r>
          </a:p>
          <a:p>
            <a:pPr marL="800100" lvl="1" indent="-342900">
              <a:buFontTx/>
              <a:buNone/>
              <a:defRPr/>
            </a:pPr>
            <a:r>
              <a:rPr lang="en-AU" sz="1600" dirty="0"/>
              <a:t>	So, we need to find how many bits are needed to represent 760 </a:t>
            </a:r>
            <a:r>
              <a:rPr lang="en-AU" sz="1600" dirty="0" err="1"/>
              <a:t>opcodes</a:t>
            </a:r>
            <a:r>
              <a:rPr lang="en-AU" sz="1600" dirty="0"/>
              <a:t>.  If we use 3bits, 2</a:t>
            </a:r>
            <a:r>
              <a:rPr lang="en-AU" sz="1600" baseline="30000" dirty="0"/>
              <a:t>3</a:t>
            </a:r>
            <a:r>
              <a:rPr lang="en-AU" sz="1600" dirty="0"/>
              <a:t> = 8, and 8 is not big enough to represent 760. We try to increase the 3 bits to other value till we reach the value is big enough to represent 760. We find </a:t>
            </a:r>
            <a:r>
              <a:rPr lang="en-AU" sz="1600" b="1" dirty="0">
                <a:solidFill>
                  <a:schemeClr val="accent6"/>
                </a:solidFill>
              </a:rPr>
              <a:t>10 bits </a:t>
            </a:r>
            <a:r>
              <a:rPr lang="en-AU" sz="1600" dirty="0"/>
              <a:t>is enough to represent 760 </a:t>
            </a:r>
            <a:r>
              <a:rPr lang="en-AU" sz="1600" dirty="0" err="1"/>
              <a:t>opcode</a:t>
            </a:r>
            <a:r>
              <a:rPr lang="en-AU" sz="1600" dirty="0"/>
              <a:t> as  </a:t>
            </a:r>
          </a:p>
          <a:p>
            <a:pPr marL="800100" lvl="1" indent="-342900">
              <a:buFontTx/>
              <a:buNone/>
              <a:defRPr/>
            </a:pPr>
            <a:r>
              <a:rPr lang="en-AU" sz="1600" dirty="0"/>
              <a:t>	2</a:t>
            </a:r>
            <a:r>
              <a:rPr lang="en-AU" sz="1600" baseline="30000" dirty="0"/>
              <a:t>10</a:t>
            </a:r>
            <a:r>
              <a:rPr lang="en-AU" sz="1600" dirty="0"/>
              <a:t>  = 1024.</a:t>
            </a:r>
            <a:r>
              <a:rPr lang="en-AU" sz="1600" baseline="30000" dirty="0"/>
              <a:t>   </a:t>
            </a:r>
            <a:endParaRPr lang="en-AU" sz="1600" dirty="0"/>
          </a:p>
        </p:txBody>
      </p:sp>
      <p:graphicFrame>
        <p:nvGraphicFramePr>
          <p:cNvPr id="6" name="Table 5"/>
          <p:cNvGraphicFramePr>
            <a:graphicFrameLocks noGrp="1"/>
          </p:cNvGraphicFramePr>
          <p:nvPr>
            <p:extLst>
              <p:ext uri="{D42A27DB-BD31-4B8C-83A1-F6EECF244321}">
                <p14:modId xmlns:p14="http://schemas.microsoft.com/office/powerpoint/2010/main" val="3994144187"/>
              </p:ext>
            </p:extLst>
          </p:nvPr>
        </p:nvGraphicFramePr>
        <p:xfrm>
          <a:off x="1485900" y="3429000"/>
          <a:ext cx="6096000" cy="111204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2">
                <a:tc>
                  <a:txBody>
                    <a:bodyPr/>
                    <a:lstStyle/>
                    <a:p>
                      <a:pPr algn="ctr"/>
                      <a:r>
                        <a:rPr lang="en-AU" sz="1800" dirty="0" err="1"/>
                        <a:t>Opcode</a:t>
                      </a:r>
                      <a:endParaRPr lang="en-AU" sz="1800" dirty="0"/>
                    </a:p>
                  </a:txBody>
                  <a:tcPr marT="45700" marB="45700"/>
                </a:tc>
                <a:tc>
                  <a:txBody>
                    <a:bodyPr/>
                    <a:lstStyle/>
                    <a:p>
                      <a:pPr algn="ctr"/>
                      <a:r>
                        <a:rPr lang="en-AU" sz="1800" dirty="0"/>
                        <a:t>Memory</a:t>
                      </a:r>
                    </a:p>
                  </a:txBody>
                  <a:tcPr marT="45700" marB="45700"/>
                </a:tc>
                <a:tc>
                  <a:txBody>
                    <a:bodyPr/>
                    <a:lstStyle/>
                    <a:p>
                      <a:pPr algn="ctr"/>
                      <a:r>
                        <a:rPr lang="en-AU" sz="1800" dirty="0"/>
                        <a:t>Register</a:t>
                      </a:r>
                    </a:p>
                  </a:txBody>
                  <a:tcPr marT="45700" marB="45700"/>
                </a:tc>
                <a:extLst>
                  <a:ext uri="{0D108BD9-81ED-4DB2-BD59-A6C34878D82A}">
                    <a16:rowId xmlns:a16="http://schemas.microsoft.com/office/drawing/2014/main" val="10000"/>
                  </a:ext>
                </a:extLst>
              </a:tr>
              <a:tr h="370682">
                <a:tc>
                  <a:txBody>
                    <a:bodyPr/>
                    <a:lstStyle/>
                    <a:p>
                      <a:pPr algn="ctr"/>
                      <a:r>
                        <a:rPr lang="en-AU" sz="1600" dirty="0"/>
                        <a:t>760</a:t>
                      </a:r>
                    </a:p>
                  </a:txBody>
                  <a:tcPr marT="45700" marB="45700"/>
                </a:tc>
                <a:tc>
                  <a:txBody>
                    <a:bodyPr/>
                    <a:lstStyle/>
                    <a:p>
                      <a:pPr algn="ctr"/>
                      <a:r>
                        <a:rPr lang="en-AU" sz="1600" dirty="0"/>
                        <a:t>?</a:t>
                      </a:r>
                    </a:p>
                  </a:txBody>
                  <a:tcPr marT="45700" marB="45700"/>
                </a:tc>
                <a:tc>
                  <a:txBody>
                    <a:bodyPr/>
                    <a:lstStyle/>
                    <a:p>
                      <a:pPr algn="ctr"/>
                      <a:r>
                        <a:rPr lang="en-AU" sz="1600" dirty="0"/>
                        <a:t>8</a:t>
                      </a:r>
                    </a:p>
                  </a:txBody>
                  <a:tcPr marT="45700" marB="45700"/>
                </a:tc>
                <a:extLst>
                  <a:ext uri="{0D108BD9-81ED-4DB2-BD59-A6C34878D82A}">
                    <a16:rowId xmlns:a16="http://schemas.microsoft.com/office/drawing/2014/main" val="10001"/>
                  </a:ext>
                </a:extLst>
              </a:tr>
              <a:tr h="370682">
                <a:tc gridSpan="3">
                  <a:txBody>
                    <a:bodyPr/>
                    <a:lstStyle/>
                    <a:p>
                      <a:pPr algn="ctr"/>
                      <a:r>
                        <a:rPr lang="en-AU" sz="1600" dirty="0"/>
                        <a:t>48 Bits Length</a:t>
                      </a:r>
                    </a:p>
                  </a:txBody>
                  <a:tcPr marT="45700" marB="45700"/>
                </a:tc>
                <a:tc hMerge="1">
                  <a:txBody>
                    <a:bodyPr/>
                    <a:lstStyle/>
                    <a:p>
                      <a:pPr algn="ctr"/>
                      <a:endParaRPr lang="en-AU" dirty="0"/>
                    </a:p>
                  </a:txBody>
                  <a:tcPr/>
                </a:tc>
                <a:tc hMerge="1">
                  <a:txBody>
                    <a:bodyPr/>
                    <a:lstStyle/>
                    <a:p>
                      <a:pPr algn="ctr"/>
                      <a:endParaRPr lang="en-AU"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5916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0" y="228600"/>
            <a:ext cx="9144000" cy="685800"/>
          </a:xfrm>
        </p:spPr>
        <p:txBody>
          <a:bodyPr>
            <a:noAutofit/>
          </a:bodyPr>
          <a:lstStyle/>
          <a:p>
            <a:r>
              <a:rPr lang="en-US" altLang="en-US" sz="2800" dirty="0"/>
              <a:t>MARIE - Instruction Set Architecture (ISA) - </a:t>
            </a:r>
            <a:r>
              <a:rPr lang="en-US" altLang="en-US" sz="2800" u="sng" dirty="0"/>
              <a:t>Example(5)</a:t>
            </a:r>
            <a:r>
              <a:rPr lang="en-US" altLang="en-US" sz="2800" dirty="0"/>
              <a:t> </a:t>
            </a:r>
            <a:r>
              <a:rPr lang="en-US" altLang="en-US" sz="2800" dirty="0" err="1"/>
              <a:t>Cont</a:t>
            </a:r>
            <a:r>
              <a:rPr lang="en-US" altLang="en-US" sz="2800" dirty="0"/>
              <a:t> ….</a:t>
            </a:r>
            <a:endParaRPr lang="en-AU" altLang="en-US" sz="2800" dirty="0"/>
          </a:p>
        </p:txBody>
      </p:sp>
      <p:sp>
        <p:nvSpPr>
          <p:cNvPr id="3" name="Content Placeholder 2"/>
          <p:cNvSpPr>
            <a:spLocks noGrp="1"/>
          </p:cNvSpPr>
          <p:nvPr>
            <p:ph idx="1"/>
          </p:nvPr>
        </p:nvSpPr>
        <p:spPr>
          <a:xfrm>
            <a:off x="457200" y="1219200"/>
            <a:ext cx="8382000" cy="5334000"/>
          </a:xfrm>
        </p:spPr>
        <p:txBody>
          <a:bodyPr/>
          <a:lstStyle/>
          <a:p>
            <a:pPr marL="800100" lvl="1" indent="-342900">
              <a:buFontTx/>
              <a:buAutoNum type="alphaLcParenR" startAt="2"/>
              <a:defRPr/>
            </a:pPr>
            <a:r>
              <a:rPr lang="en-AU" sz="1600" b="1" dirty="0"/>
              <a:t>How many bits are left for the memory address part of the instruction? </a:t>
            </a:r>
          </a:p>
          <a:p>
            <a:pPr marL="800100" lvl="1" indent="-342900">
              <a:buFontTx/>
              <a:buNone/>
              <a:defRPr/>
            </a:pPr>
            <a:r>
              <a:rPr lang="en-AU" sz="1600" b="1" dirty="0"/>
              <a:t>	</a:t>
            </a:r>
            <a:r>
              <a:rPr lang="en-AU" sz="1600" dirty="0"/>
              <a:t>First we need to find How many bits we have to specify registers. We have 8 Registers. To identify 8, We need </a:t>
            </a:r>
            <a:r>
              <a:rPr lang="en-AU" sz="1600" b="1" dirty="0">
                <a:solidFill>
                  <a:schemeClr val="accent6"/>
                </a:solidFill>
              </a:rPr>
              <a:t>3 bits </a:t>
            </a:r>
            <a:r>
              <a:rPr lang="en-AU" sz="1600" dirty="0"/>
              <a:t>as 2</a:t>
            </a:r>
            <a:r>
              <a:rPr lang="en-AU" sz="1600" baseline="30000" dirty="0"/>
              <a:t>3</a:t>
            </a:r>
            <a:r>
              <a:rPr lang="en-AU" sz="1600" dirty="0"/>
              <a:t> =  8</a:t>
            </a:r>
            <a:r>
              <a:rPr lang="en-AU" sz="1600" b="1" dirty="0">
                <a:solidFill>
                  <a:schemeClr val="accent6"/>
                </a:solidFill>
              </a:rPr>
              <a:t>.</a:t>
            </a:r>
            <a:endParaRPr lang="en-AU" sz="1600" dirty="0"/>
          </a:p>
          <a:p>
            <a:pPr marL="800100" lvl="1" indent="-342900">
              <a:buFontTx/>
              <a:buNone/>
              <a:defRPr/>
            </a:pPr>
            <a:r>
              <a:rPr lang="en-AU" sz="1600" dirty="0"/>
              <a:t>	 Bits  are left for memory address = 48 – (10 + 3) =  </a:t>
            </a:r>
            <a:r>
              <a:rPr lang="en-AU" sz="1600" b="1" dirty="0">
                <a:solidFill>
                  <a:schemeClr val="accent6"/>
                </a:solidFill>
              </a:rPr>
              <a:t>35 bits</a:t>
            </a:r>
          </a:p>
          <a:p>
            <a:pPr marL="800100" lvl="1" indent="-342900">
              <a:buFontTx/>
              <a:buNone/>
              <a:defRPr/>
            </a:pPr>
            <a:endParaRPr lang="en-AU" sz="1600" b="1" dirty="0">
              <a:solidFill>
                <a:schemeClr val="accent6"/>
              </a:solidFill>
            </a:endParaRPr>
          </a:p>
          <a:p>
            <a:pPr marL="800100" lvl="1" indent="-342900">
              <a:buFontTx/>
              <a:buNone/>
              <a:defRPr/>
            </a:pPr>
            <a:r>
              <a:rPr lang="en-AU" sz="1600" b="1" dirty="0">
                <a:solidFill>
                  <a:schemeClr val="accent6"/>
                </a:solidFill>
              </a:rPr>
              <a:t>	</a:t>
            </a:r>
          </a:p>
          <a:p>
            <a:pPr marL="800100" lvl="1" indent="-342900">
              <a:buFontTx/>
              <a:buNone/>
              <a:defRPr/>
            </a:pPr>
            <a:endParaRPr lang="en-AU" sz="1600" b="1" dirty="0">
              <a:solidFill>
                <a:schemeClr val="accent6"/>
              </a:solidFill>
            </a:endParaRPr>
          </a:p>
          <a:p>
            <a:pPr marL="914400" lvl="1" indent="-457200">
              <a:buFontTx/>
              <a:buNone/>
              <a:defRPr/>
            </a:pPr>
            <a:endParaRPr lang="en-AU" sz="1600" b="1" dirty="0"/>
          </a:p>
          <a:p>
            <a:pPr marL="914400" lvl="1" indent="-457200">
              <a:buFontTx/>
              <a:buNone/>
              <a:defRPr/>
            </a:pPr>
            <a:endParaRPr lang="en-AU" sz="1600" b="1" dirty="0"/>
          </a:p>
          <a:p>
            <a:pPr marL="914400" lvl="1" indent="-457200">
              <a:buFontTx/>
              <a:buNone/>
              <a:defRPr/>
            </a:pPr>
            <a:r>
              <a:rPr lang="en-AU" sz="1600" b="1" dirty="0"/>
              <a:t>c) 	What are the maximum allowable size for memory? </a:t>
            </a:r>
            <a:endParaRPr lang="en-AU" sz="1600" b="1" baseline="30000" dirty="0">
              <a:solidFill>
                <a:schemeClr val="accent6"/>
              </a:solidFill>
            </a:endParaRPr>
          </a:p>
          <a:p>
            <a:pPr marL="914400" lvl="1" indent="-457200">
              <a:buFontTx/>
              <a:buNone/>
              <a:defRPr/>
            </a:pPr>
            <a:r>
              <a:rPr lang="en-AU" sz="1600" b="1" dirty="0">
                <a:solidFill>
                  <a:schemeClr val="accent6"/>
                </a:solidFill>
              </a:rPr>
              <a:t>	</a:t>
            </a:r>
            <a:r>
              <a:rPr lang="en-AU" sz="1600" dirty="0"/>
              <a:t>Because of memory unit with 35 bits, so the maximum allowable size: </a:t>
            </a:r>
          </a:p>
          <a:p>
            <a:pPr marL="914400" lvl="1" indent="-457200">
              <a:buFontTx/>
              <a:buNone/>
              <a:defRPr/>
            </a:pPr>
            <a:r>
              <a:rPr lang="en-AU" sz="1600" b="1" dirty="0">
                <a:solidFill>
                  <a:schemeClr val="accent6"/>
                </a:solidFill>
              </a:rPr>
              <a:t>	2</a:t>
            </a:r>
            <a:r>
              <a:rPr lang="en-AU" sz="1600" b="1" baseline="30000" dirty="0">
                <a:solidFill>
                  <a:schemeClr val="accent6"/>
                </a:solidFill>
              </a:rPr>
              <a:t>35</a:t>
            </a:r>
            <a:r>
              <a:rPr lang="en-AU" sz="1600" dirty="0"/>
              <a:t>    </a:t>
            </a:r>
          </a:p>
          <a:p>
            <a:pPr marL="914400" lvl="1" indent="-457200">
              <a:buFontTx/>
              <a:buAutoNum type="alphaLcParenR" startAt="4"/>
              <a:defRPr/>
            </a:pPr>
            <a:r>
              <a:rPr lang="en-AU" sz="1600" b="1" dirty="0"/>
              <a:t>What is the largest unsigned binary number that can be accommodated in one word of memory? </a:t>
            </a:r>
          </a:p>
          <a:p>
            <a:pPr marL="857250" lvl="2" indent="0">
              <a:buFontTx/>
              <a:buNone/>
              <a:defRPr/>
            </a:pPr>
            <a:r>
              <a:rPr lang="en-AU" sz="1600" dirty="0"/>
              <a:t>Unsigned binary number because it is memory address, and the address should </a:t>
            </a:r>
          </a:p>
          <a:p>
            <a:pPr marL="1314450" lvl="2" indent="-457200">
              <a:buFontTx/>
              <a:buNone/>
              <a:defRPr/>
            </a:pPr>
            <a:r>
              <a:rPr lang="en-AU" sz="1600" dirty="0"/>
              <a:t>not has signed value , this addresses start from </a:t>
            </a:r>
            <a:r>
              <a:rPr lang="en-AU" sz="1600" b="1" dirty="0">
                <a:solidFill>
                  <a:srgbClr val="002060"/>
                </a:solidFill>
              </a:rPr>
              <a:t>0</a:t>
            </a:r>
            <a:r>
              <a:rPr lang="en-AU" sz="1600" dirty="0"/>
              <a:t> through </a:t>
            </a: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r>
              <a:rPr lang="en-AU" sz="1600" dirty="0"/>
              <a:t>. So the </a:t>
            </a:r>
          </a:p>
          <a:p>
            <a:pPr marL="1314450" lvl="2" indent="-457200">
              <a:buFontTx/>
              <a:buNone/>
              <a:defRPr/>
            </a:pPr>
            <a:r>
              <a:rPr lang="en-AU" sz="1600" dirty="0"/>
              <a:t>maximum value of this address is </a:t>
            </a: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r>
              <a:rPr lang="en-AU" sz="1600" dirty="0"/>
              <a:t>. </a:t>
            </a:r>
          </a:p>
          <a:p>
            <a:pPr marL="1314450" lvl="2" indent="-457200">
              <a:buFontTx/>
              <a:buNone/>
              <a:defRPr/>
            </a:pP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p>
          <a:p>
            <a:pPr>
              <a:buFontTx/>
              <a:buNone/>
              <a:defRPr/>
            </a:pPr>
            <a:endParaRPr lang="en-AU" sz="1600" dirty="0"/>
          </a:p>
        </p:txBody>
      </p:sp>
      <p:graphicFrame>
        <p:nvGraphicFramePr>
          <p:cNvPr id="5" name="Table 4"/>
          <p:cNvGraphicFramePr>
            <a:graphicFrameLocks noGrp="1"/>
          </p:cNvGraphicFramePr>
          <p:nvPr/>
        </p:nvGraphicFramePr>
        <p:xfrm>
          <a:off x="1676400" y="2590800"/>
          <a:ext cx="6096000" cy="110738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365819">
                <a:tc>
                  <a:txBody>
                    <a:bodyPr/>
                    <a:lstStyle/>
                    <a:p>
                      <a:pPr algn="ctr"/>
                      <a:r>
                        <a:rPr lang="en-AU" sz="1800" dirty="0" err="1"/>
                        <a:t>Opcode</a:t>
                      </a:r>
                      <a:endParaRPr lang="en-AU" sz="1800" dirty="0"/>
                    </a:p>
                  </a:txBody>
                  <a:tcPr marT="45712" marB="45712"/>
                </a:tc>
                <a:tc>
                  <a:txBody>
                    <a:bodyPr/>
                    <a:lstStyle/>
                    <a:p>
                      <a:pPr algn="ctr"/>
                      <a:r>
                        <a:rPr lang="en-AU" sz="1800" dirty="0"/>
                        <a:t>Memory</a:t>
                      </a:r>
                    </a:p>
                  </a:txBody>
                  <a:tcPr marT="45712" marB="45712"/>
                </a:tc>
                <a:tc>
                  <a:txBody>
                    <a:bodyPr/>
                    <a:lstStyle/>
                    <a:p>
                      <a:pPr algn="ctr"/>
                      <a:r>
                        <a:rPr lang="en-AU" sz="1800" dirty="0"/>
                        <a:t>Register</a:t>
                      </a:r>
                    </a:p>
                  </a:txBody>
                  <a:tcPr marT="45712" marB="45712"/>
                </a:tc>
                <a:extLst>
                  <a:ext uri="{0D108BD9-81ED-4DB2-BD59-A6C34878D82A}">
                    <a16:rowId xmlns:a16="http://schemas.microsoft.com/office/drawing/2014/main" val="10000"/>
                  </a:ext>
                </a:extLst>
              </a:tr>
              <a:tr h="370781">
                <a:tc>
                  <a:txBody>
                    <a:bodyPr/>
                    <a:lstStyle/>
                    <a:p>
                      <a:pPr algn="ctr"/>
                      <a:r>
                        <a:rPr lang="en-AU" sz="1600" dirty="0"/>
                        <a:t>760</a:t>
                      </a:r>
                    </a:p>
                  </a:txBody>
                  <a:tcPr marT="45712" marB="45712"/>
                </a:tc>
                <a:tc>
                  <a:txBody>
                    <a:bodyPr/>
                    <a:lstStyle/>
                    <a:p>
                      <a:pPr algn="ctr"/>
                      <a:r>
                        <a:rPr lang="en-AU" sz="1600" dirty="0"/>
                        <a:t>?</a:t>
                      </a:r>
                    </a:p>
                  </a:txBody>
                  <a:tcPr marT="45712" marB="45712"/>
                </a:tc>
                <a:tc>
                  <a:txBody>
                    <a:bodyPr/>
                    <a:lstStyle/>
                    <a:p>
                      <a:pPr algn="ctr"/>
                      <a:r>
                        <a:rPr lang="en-AU" sz="1600" dirty="0"/>
                        <a:t>8</a:t>
                      </a:r>
                    </a:p>
                  </a:txBody>
                  <a:tcPr marT="45712" marB="45712"/>
                </a:tc>
                <a:extLst>
                  <a:ext uri="{0D108BD9-81ED-4DB2-BD59-A6C34878D82A}">
                    <a16:rowId xmlns:a16="http://schemas.microsoft.com/office/drawing/2014/main" val="10001"/>
                  </a:ext>
                </a:extLst>
              </a:tr>
              <a:tr h="3707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a:t>10 bits</a:t>
                      </a:r>
                    </a:p>
                  </a:txBody>
                  <a:tcPr marT="45712" marB="45712"/>
                </a:tc>
                <a:tc>
                  <a:txBody>
                    <a:bodyPr/>
                    <a:lstStyle/>
                    <a:p>
                      <a:pPr algn="ctr"/>
                      <a:r>
                        <a:rPr lang="en-AU" sz="1600" dirty="0"/>
                        <a:t>48 – (10 + 3) = 35 bits</a:t>
                      </a:r>
                    </a:p>
                  </a:txBody>
                  <a:tcPr marT="45712" marB="45712"/>
                </a:tc>
                <a:tc>
                  <a:txBody>
                    <a:bodyPr/>
                    <a:lstStyle/>
                    <a:p>
                      <a:pPr algn="ctr"/>
                      <a:r>
                        <a:rPr lang="en-AU" sz="1600" dirty="0"/>
                        <a:t>3 bits</a:t>
                      </a:r>
                    </a:p>
                  </a:txBody>
                  <a:tcPr marT="45712" marB="4571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88125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09600" y="304800"/>
            <a:ext cx="8001000" cy="457200"/>
          </a:xfrm>
        </p:spPr>
        <p:txBody>
          <a:bodyPr>
            <a:normAutofit fontScale="90000"/>
          </a:bodyPr>
          <a:lstStyle/>
          <a:p>
            <a:r>
              <a:rPr lang="en-US" altLang="en-US" dirty="0"/>
              <a:t>MARIE - Instruction Set Architecture (ISA) </a:t>
            </a:r>
            <a:endParaRPr lang="en-AU" altLang="en-US" dirty="0"/>
          </a:p>
        </p:txBody>
      </p:sp>
      <p:sp>
        <p:nvSpPr>
          <p:cNvPr id="37891" name="Content Placeholder 2"/>
          <p:cNvSpPr>
            <a:spLocks noGrp="1"/>
          </p:cNvSpPr>
          <p:nvPr>
            <p:ph idx="1"/>
          </p:nvPr>
        </p:nvSpPr>
        <p:spPr>
          <a:xfrm>
            <a:off x="609600" y="1143000"/>
            <a:ext cx="8001000" cy="5334000"/>
          </a:xfrm>
        </p:spPr>
        <p:txBody>
          <a:bodyPr>
            <a:normAutofit lnSpcReduction="10000"/>
          </a:bodyPr>
          <a:lstStyle/>
          <a:p>
            <a:pPr>
              <a:buFontTx/>
              <a:buNone/>
              <a:defRPr/>
            </a:pPr>
            <a:r>
              <a:rPr lang="en-AU" sz="1800" b="1" dirty="0"/>
              <a:t>Q5:</a:t>
            </a:r>
            <a:r>
              <a:rPr lang="en-AU" sz="1800" dirty="0"/>
              <a:t> </a:t>
            </a:r>
            <a:r>
              <a:rPr lang="en-AU" sz="1800" b="1" dirty="0"/>
              <a:t>A digital computer has a memory unit with 32 bits per word. The instruction set consists of 110 different operations. All instructions have an operation code part (</a:t>
            </a:r>
            <a:r>
              <a:rPr lang="en-AU" sz="1800" b="1" dirty="0" err="1"/>
              <a:t>opcode</a:t>
            </a:r>
            <a:r>
              <a:rPr lang="en-AU" sz="1800" b="1" dirty="0"/>
              <a:t>) and two address fields: one for a memory address and one for a register address. This particular system includes eight general-purpose, user-addressable registers. Registers may be loaded directly from memory, and memory may be updated directly from the registers. Direct memory-to-memory data movement operations are not supported. Each instruction stored in one word of memory. </a:t>
            </a:r>
          </a:p>
          <a:p>
            <a:pPr marL="800100" lvl="1" indent="-342900">
              <a:buFontTx/>
              <a:buAutoNum type="alphaLcParenR"/>
              <a:defRPr/>
            </a:pPr>
            <a:r>
              <a:rPr lang="en-AU" sz="1800" b="1" dirty="0"/>
              <a:t>How many bits are needed for the </a:t>
            </a:r>
            <a:r>
              <a:rPr lang="en-AU" sz="1800" b="1" dirty="0" err="1"/>
              <a:t>opcode</a:t>
            </a:r>
            <a:r>
              <a:rPr lang="en-AU" sz="1800" b="1" dirty="0"/>
              <a:t>? </a:t>
            </a:r>
          </a:p>
          <a:p>
            <a:pPr marL="800100" lvl="1" indent="-342900">
              <a:buFontTx/>
              <a:buAutoNum type="alphaLcParenR"/>
              <a:defRPr/>
            </a:pPr>
            <a:r>
              <a:rPr lang="en-AU" sz="1800" b="1" dirty="0"/>
              <a:t>How many bits are needed to specify the register?</a:t>
            </a:r>
            <a:r>
              <a:rPr lang="en-AU" sz="1800" dirty="0"/>
              <a:t> </a:t>
            </a:r>
            <a:endParaRPr lang="en-AU" sz="1800" b="1" dirty="0"/>
          </a:p>
          <a:p>
            <a:pPr marL="914400" lvl="1" indent="-457200">
              <a:buFontTx/>
              <a:buAutoNum type="alphaLcParenR" startAt="3"/>
              <a:defRPr/>
            </a:pPr>
            <a:r>
              <a:rPr lang="en-AU" sz="1800" b="1" dirty="0"/>
              <a:t>How many bits are left for the memory address part of the instruction? </a:t>
            </a:r>
            <a:endParaRPr lang="en-AU" sz="1800" dirty="0"/>
          </a:p>
          <a:p>
            <a:pPr marL="914400" lvl="1" indent="-457200">
              <a:buFontTx/>
              <a:buAutoNum type="alphaLcParenR" startAt="4"/>
              <a:defRPr/>
            </a:pPr>
            <a:r>
              <a:rPr lang="en-AU" sz="1800" b="1" dirty="0"/>
              <a:t>What is the maximum allowable size for memory?</a:t>
            </a:r>
            <a:endParaRPr lang="en-AU" sz="1800" dirty="0"/>
          </a:p>
          <a:p>
            <a:pPr marL="914400" lvl="1" indent="-457200">
              <a:buFontTx/>
              <a:buAutoNum type="alphaLcParenR" startAt="5"/>
              <a:defRPr/>
            </a:pPr>
            <a:r>
              <a:rPr lang="en-AU" sz="1800" b="1" dirty="0"/>
              <a:t>What is the largest unsigned binary number that can be accommodated in one word of memory? </a:t>
            </a:r>
          </a:p>
          <a:p>
            <a:pPr marL="800100" lvl="1" indent="-342900">
              <a:buFontTx/>
              <a:buAutoNum type="alphaLcParenR"/>
              <a:defRPr/>
            </a:pPr>
            <a:endParaRPr lang="en-AU" sz="1800" b="1" dirty="0"/>
          </a:p>
          <a:p>
            <a:pPr marL="800100" lvl="1" indent="-342900">
              <a:buFontTx/>
              <a:buNone/>
              <a:defRPr/>
            </a:pPr>
            <a:r>
              <a:rPr lang="en-AU" sz="1800" dirty="0"/>
              <a:t>	  </a:t>
            </a:r>
          </a:p>
          <a:p>
            <a:pPr marL="800100" lvl="1" indent="-342900">
              <a:buFontTx/>
              <a:buNone/>
              <a:defRPr/>
            </a:pPr>
            <a:endParaRPr lang="en-AU" sz="1800" dirty="0"/>
          </a:p>
          <a:p>
            <a:pPr marL="800100" lvl="1" indent="-342900">
              <a:buFontTx/>
              <a:buNone/>
              <a:defRPr/>
            </a:pPr>
            <a:r>
              <a:rPr lang="en-AU" sz="1800" dirty="0"/>
              <a:t> </a:t>
            </a:r>
          </a:p>
          <a:p>
            <a:pPr marL="800100" lvl="1" indent="-342900">
              <a:buFontTx/>
              <a:buNone/>
              <a:defRPr/>
            </a:pPr>
            <a:endParaRPr lang="en-AU" sz="1800" dirty="0"/>
          </a:p>
          <a:p>
            <a:pPr>
              <a:defRPr/>
            </a:pPr>
            <a:endParaRPr lang="en-AU" sz="1800" dirty="0"/>
          </a:p>
        </p:txBody>
      </p:sp>
    </p:spTree>
    <p:extLst>
      <p:ext uri="{BB962C8B-B14F-4D97-AF65-F5344CB8AC3E}">
        <p14:creationId xmlns:p14="http://schemas.microsoft.com/office/powerpoint/2010/main" val="122202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142875"/>
            <a:ext cx="8229600" cy="533400"/>
          </a:xfrm>
        </p:spPr>
        <p:txBody>
          <a:bodyPr>
            <a:normAutofit fontScale="90000"/>
          </a:bodyPr>
          <a:lstStyle/>
          <a:p>
            <a:r>
              <a:rPr lang="en-US" altLang="en-US" dirty="0"/>
              <a:t>MARIE - Instruction Set Architecture (ISA) </a:t>
            </a:r>
            <a:endParaRPr lang="en-AU" altLang="en-US" dirty="0"/>
          </a:p>
        </p:txBody>
      </p:sp>
      <p:sp>
        <p:nvSpPr>
          <p:cNvPr id="39939" name="Content Placeholder 2"/>
          <p:cNvSpPr>
            <a:spLocks noGrp="1"/>
          </p:cNvSpPr>
          <p:nvPr>
            <p:ph idx="1"/>
          </p:nvPr>
        </p:nvSpPr>
        <p:spPr>
          <a:xfrm>
            <a:off x="533400" y="914400"/>
            <a:ext cx="8077200" cy="5029200"/>
          </a:xfrm>
        </p:spPr>
        <p:txBody>
          <a:bodyPr/>
          <a:lstStyle/>
          <a:p>
            <a:pPr>
              <a:buFontTx/>
              <a:buNone/>
              <a:defRPr/>
            </a:pPr>
            <a:r>
              <a:rPr lang="en-AU" sz="1800" b="1" dirty="0"/>
              <a:t>Q6:</a:t>
            </a:r>
            <a:r>
              <a:rPr lang="en-AU" sz="1800" dirty="0"/>
              <a:t> </a:t>
            </a:r>
            <a:r>
              <a:rPr lang="en-AU" sz="1800" b="1" dirty="0"/>
              <a:t>A digital computer has a memory unit with 24 bits per word. The instruction set consists of 150 different operations. All instructions have an operation code part (</a:t>
            </a:r>
            <a:r>
              <a:rPr lang="en-AU" sz="1800" b="1" dirty="0" err="1"/>
              <a:t>opcode</a:t>
            </a:r>
            <a:r>
              <a:rPr lang="en-AU" sz="1800" b="1" dirty="0"/>
              <a:t>) and an address part (allowing for only one address). Each instruction is stored in one word of memory.  </a:t>
            </a:r>
          </a:p>
          <a:p>
            <a:pPr marL="914400" lvl="1" indent="-457200">
              <a:buFontTx/>
              <a:buAutoNum type="alphaLcPeriod"/>
              <a:defRPr/>
            </a:pPr>
            <a:r>
              <a:rPr lang="en-AU" altLang="en-US" sz="1800" b="1" dirty="0"/>
              <a:t>How many bits are needed for the </a:t>
            </a:r>
            <a:r>
              <a:rPr lang="en-AU" altLang="en-US" sz="1800" b="1" dirty="0" err="1"/>
              <a:t>opcode</a:t>
            </a:r>
            <a:r>
              <a:rPr lang="en-AU" altLang="en-US" sz="1800" b="1" dirty="0"/>
              <a:t>? </a:t>
            </a:r>
            <a:endParaRPr lang="en-AU" altLang="en-US" sz="1800" dirty="0"/>
          </a:p>
          <a:p>
            <a:pPr marL="914400" lvl="1" indent="-457200">
              <a:buFontTx/>
              <a:buNone/>
              <a:defRPr/>
            </a:pPr>
            <a:r>
              <a:rPr lang="en-AU" altLang="en-US" sz="1800" b="1" dirty="0"/>
              <a:t>b. How many bits are left for the address part of the instruction?</a:t>
            </a:r>
            <a:endParaRPr lang="en-AU" altLang="en-US" sz="1800" dirty="0"/>
          </a:p>
          <a:p>
            <a:pPr marL="914400" lvl="1" indent="-457200">
              <a:buFontTx/>
              <a:buNone/>
              <a:defRPr/>
            </a:pPr>
            <a:r>
              <a:rPr lang="en-AU" altLang="en-US" sz="1800" b="1" dirty="0"/>
              <a:t>c. What is the largest unsigned binary number that can be accommodated in one word of memory? </a:t>
            </a:r>
          </a:p>
          <a:p>
            <a:pPr marL="857250" lvl="2" indent="0">
              <a:buFontTx/>
              <a:buNone/>
              <a:defRPr/>
            </a:pPr>
            <a:r>
              <a:rPr lang="en-AU" altLang="en-US" sz="1800" dirty="0"/>
              <a:t> </a:t>
            </a:r>
          </a:p>
          <a:p>
            <a:pPr marL="800100" lvl="1" indent="-342900">
              <a:buFontTx/>
              <a:buNone/>
              <a:defRPr/>
            </a:pPr>
            <a:endParaRPr lang="en-AU" sz="1800" dirty="0"/>
          </a:p>
          <a:p>
            <a:pPr>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4114800" y="3657600"/>
            <a:ext cx="2733675" cy="2162175"/>
          </a:xfrm>
          <a:prstGeom prst="rect">
            <a:avLst/>
          </a:prstGeom>
          <a:noFill/>
          <a:ln w="9525">
            <a:noFill/>
            <a:miter lim="800000"/>
            <a:headEnd/>
            <a:tailEnd/>
          </a:ln>
        </p:spPr>
      </p:pic>
    </p:spTree>
    <p:extLst>
      <p:ext uri="{BB962C8B-B14F-4D97-AF65-F5344CB8AC3E}">
        <p14:creationId xmlns:p14="http://schemas.microsoft.com/office/powerpoint/2010/main" val="95269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7" name="Rectangle 5"/>
          <p:cNvSpPr>
            <a:spLocks noGrp="1" noChangeArrowheads="1"/>
          </p:cNvSpPr>
          <p:nvPr>
            <p:ph type="title"/>
          </p:nvPr>
        </p:nvSpPr>
        <p:spPr>
          <a:xfrm>
            <a:off x="1371600" y="2819400"/>
            <a:ext cx="6477000" cy="54768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fontScale="90000"/>
          </a:bodyPr>
          <a:lstStyle/>
          <a:p>
            <a:r>
              <a:rPr lang="en-US" altLang="en-US" dirty="0"/>
              <a:t>Chapter 4 _ Part 2_ Cont ….</a:t>
            </a:r>
          </a:p>
        </p:txBody>
      </p:sp>
    </p:spTree>
    <p:extLst>
      <p:ext uri="{BB962C8B-B14F-4D97-AF65-F5344CB8AC3E}">
        <p14:creationId xmlns:p14="http://schemas.microsoft.com/office/powerpoint/2010/main" val="186201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type="body" idx="1"/>
          </p:nvPr>
        </p:nvSpPr>
        <p:spPr>
          <a:xfrm>
            <a:off x="381000" y="1143000"/>
            <a:ext cx="8382000" cy="44196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r>
              <a:rPr lang="en-US" altLang="en-US" b="1" dirty="0"/>
              <a:t>Registers</a:t>
            </a:r>
            <a:r>
              <a:rPr lang="en-US" altLang="en-US" dirty="0"/>
              <a:t> hold data that can be readily accessed by the CPU.</a:t>
            </a:r>
          </a:p>
          <a:p>
            <a:r>
              <a:rPr lang="en-US" altLang="en-US" dirty="0"/>
              <a:t>They can be implemented using D flip-flops.</a:t>
            </a:r>
          </a:p>
          <a:p>
            <a:pPr lvl="1"/>
            <a:r>
              <a:rPr lang="en-US" altLang="en-US" dirty="0"/>
              <a:t>A 32-bit register requires 32 D flip-flops.</a:t>
            </a:r>
          </a:p>
          <a:p>
            <a:r>
              <a:rPr lang="en-US" altLang="en-US" dirty="0"/>
              <a:t>The </a:t>
            </a:r>
            <a:r>
              <a:rPr lang="en-US" altLang="en-US" b="1" dirty="0"/>
              <a:t>arithmetic-logic unit (ALU) </a:t>
            </a:r>
            <a:r>
              <a:rPr lang="en-US" altLang="en-US" dirty="0"/>
              <a:t>carries out logical and arithmetic operations as directed by the control unit.</a:t>
            </a:r>
          </a:p>
          <a:p>
            <a:r>
              <a:rPr lang="en-US" altLang="en-US" dirty="0"/>
              <a:t>The </a:t>
            </a:r>
            <a:r>
              <a:rPr lang="en-US" altLang="en-US" b="1" dirty="0"/>
              <a:t>control unit </a:t>
            </a:r>
            <a:r>
              <a:rPr lang="en-US" altLang="en-US" dirty="0"/>
              <a:t>determines which actions to carry out according to the values in a program counter register and a status register.</a:t>
            </a:r>
          </a:p>
        </p:txBody>
      </p:sp>
      <p:sp>
        <p:nvSpPr>
          <p:cNvPr id="537611" name="Rectangle 11"/>
          <p:cNvSpPr>
            <a:spLocks noGrp="1" noChangeArrowheads="1"/>
          </p:cNvSpPr>
          <p:nvPr>
            <p:ph type="title"/>
          </p:nvPr>
        </p:nvSpPr>
        <p:spPr>
          <a:xfrm>
            <a:off x="2362200" y="304800"/>
            <a:ext cx="4419600" cy="547688"/>
          </a:xfrm>
          <a:noFill/>
          <a:ln/>
        </p:spPr>
        <p:txBody>
          <a:bodyPr>
            <a:normAutofit fontScale="90000"/>
          </a:bodyPr>
          <a:lstStyle/>
          <a:p>
            <a:r>
              <a:rPr lang="en-US" altLang="en-US" dirty="0">
                <a:solidFill>
                  <a:schemeClr val="tx1"/>
                </a:solidFill>
              </a:rPr>
              <a:t>CPU Basics</a:t>
            </a:r>
          </a:p>
        </p:txBody>
      </p:sp>
    </p:spTree>
    <p:extLst>
      <p:ext uri="{BB962C8B-B14F-4D97-AF65-F5344CB8AC3E}">
        <p14:creationId xmlns:p14="http://schemas.microsoft.com/office/powerpoint/2010/main" val="27501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solidFill>
                  <a:schemeClr val="tx1"/>
                </a:solidFill>
              </a:rPr>
              <a:t>CPU Basics</a:t>
            </a:r>
            <a:endParaRPr lang="en-AU" altLang="en-US" dirty="0"/>
          </a:p>
        </p:txBody>
      </p:sp>
      <p:pic>
        <p:nvPicPr>
          <p:cNvPr id="9219"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66800" y="1524000"/>
            <a:ext cx="6934199" cy="4572000"/>
          </a:xfrm>
        </p:spPr>
      </p:pic>
    </p:spTree>
    <p:extLst>
      <p:ext uri="{BB962C8B-B14F-4D97-AF65-F5344CB8AC3E}">
        <p14:creationId xmlns:p14="http://schemas.microsoft.com/office/powerpoint/2010/main" val="297985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How does ALU know which function to perform?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49C2E067-DD41-6B49-A2CC-405FE24C305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0467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324100" y="182563"/>
            <a:ext cx="4495800" cy="547687"/>
          </a:xfrm>
        </p:spPr>
        <p:txBody>
          <a:bodyPr>
            <a:normAutofit fontScale="90000"/>
          </a:bodyPr>
          <a:lstStyle/>
          <a:p>
            <a:r>
              <a:rPr lang="en-US" altLang="en-US" dirty="0">
                <a:solidFill>
                  <a:schemeClr val="tx1"/>
                </a:solidFill>
              </a:rPr>
              <a:t>The Bus</a:t>
            </a:r>
          </a:p>
        </p:txBody>
      </p:sp>
      <p:sp>
        <p:nvSpPr>
          <p:cNvPr id="10244" name="Rectangle 3"/>
          <p:cNvSpPr>
            <a:spLocks noGrp="1" noChangeArrowheads="1"/>
          </p:cNvSpPr>
          <p:nvPr>
            <p:ph type="body" idx="1"/>
          </p:nvPr>
        </p:nvSpPr>
        <p:spPr>
          <a:xfrm>
            <a:off x="381000" y="838200"/>
            <a:ext cx="8382000" cy="5867400"/>
          </a:xfrm>
        </p:spPr>
        <p:txBody>
          <a:bodyPr/>
          <a:lstStyle/>
          <a:p>
            <a:pPr>
              <a:spcBef>
                <a:spcPts val="0"/>
              </a:spcBef>
              <a:spcAft>
                <a:spcPts val="600"/>
              </a:spcAft>
              <a:defRPr/>
            </a:pPr>
            <a:r>
              <a:rPr kumimoji="1" lang="en-US" sz="1800" kern="1200" dirty="0"/>
              <a:t>The first Component of CPU is Buses (Data Paths). If one module wishes to </a:t>
            </a:r>
            <a:r>
              <a:rPr kumimoji="1" lang="en-US" sz="1800" b="1" kern="1200" dirty="0"/>
              <a:t>send</a:t>
            </a:r>
            <a:r>
              <a:rPr kumimoji="1" lang="en-US" sz="1800" kern="1200" dirty="0"/>
              <a:t> data to another, it must obtain the use of the bus, and transfer data via the bus. </a:t>
            </a:r>
          </a:p>
          <a:p>
            <a:pPr>
              <a:spcBef>
                <a:spcPts val="0"/>
              </a:spcBef>
              <a:spcAft>
                <a:spcPts val="600"/>
              </a:spcAft>
              <a:defRPr/>
            </a:pPr>
            <a:r>
              <a:rPr kumimoji="1" lang="en-US" sz="1800" kern="1200" dirty="0"/>
              <a:t>If one module wishes to </a:t>
            </a:r>
            <a:r>
              <a:rPr kumimoji="1" lang="en-US" sz="1800" b="1" kern="1200" dirty="0"/>
              <a:t>request</a:t>
            </a:r>
            <a:r>
              <a:rPr kumimoji="1" lang="en-US" sz="1800" kern="1200" dirty="0"/>
              <a:t> data from another module, it must obtain the use of the bus, and transfer a request to the other module over the appropriate control and address lines. It must then wait for that second module to send the data.</a:t>
            </a:r>
            <a:endParaRPr lang="en-GB"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marL="457200" lvl="1" indent="0">
              <a:spcBef>
                <a:spcPts val="0"/>
              </a:spcBef>
              <a:spcAft>
                <a:spcPts val="600"/>
              </a:spcAft>
              <a:buFontTx/>
              <a:buNone/>
              <a:defRPr/>
            </a:pPr>
            <a:endParaRPr lang="en-US" altLang="en-US" sz="1800" dirty="0"/>
          </a:p>
          <a:p>
            <a:pPr marL="457200" lvl="1" indent="0">
              <a:spcBef>
                <a:spcPts val="0"/>
              </a:spcBef>
              <a:spcAft>
                <a:spcPts val="600"/>
              </a:spcAft>
              <a:buFontTx/>
              <a:buNone/>
              <a:defRPr/>
            </a:pPr>
            <a:endParaRPr lang="en-US" altLang="en-US" sz="1800" dirty="0"/>
          </a:p>
          <a:p>
            <a:pPr>
              <a:spcBef>
                <a:spcPts val="0"/>
              </a:spcBef>
              <a:spcAft>
                <a:spcPts val="600"/>
              </a:spcAft>
              <a:defRPr/>
            </a:pPr>
            <a:r>
              <a:rPr lang="en-US" altLang="en-US" sz="1800" b="1" dirty="0"/>
              <a:t>Two types of buses are commonly found in computer systems: </a:t>
            </a:r>
          </a:p>
          <a:p>
            <a:pPr lvl="1">
              <a:spcBef>
                <a:spcPts val="0"/>
              </a:spcBef>
              <a:spcAft>
                <a:spcPts val="600"/>
              </a:spcAft>
              <a:defRPr/>
            </a:pPr>
            <a:r>
              <a:rPr lang="en-US" altLang="en-US" sz="1800" i="1" dirty="0"/>
              <a:t>point-to-point</a:t>
            </a:r>
            <a:r>
              <a:rPr lang="en-US" altLang="en-US" sz="1800" dirty="0"/>
              <a:t>, and </a:t>
            </a:r>
          </a:p>
          <a:p>
            <a:pPr lvl="1">
              <a:spcBef>
                <a:spcPts val="0"/>
              </a:spcBef>
              <a:spcAft>
                <a:spcPts val="600"/>
              </a:spcAft>
              <a:defRPr/>
            </a:pPr>
            <a:r>
              <a:rPr lang="en-US" altLang="en-US" sz="1800" i="1" dirty="0"/>
              <a:t>multipoint</a:t>
            </a:r>
            <a:r>
              <a:rPr lang="en-US" altLang="en-US" sz="1800" dirty="0"/>
              <a:t> buses.</a:t>
            </a:r>
          </a:p>
        </p:txBody>
      </p:sp>
      <p:pic>
        <p:nvPicPr>
          <p:cNvPr id="1024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538" y="2590800"/>
            <a:ext cx="409352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2514600"/>
            <a:ext cx="3733800" cy="2286000"/>
          </a:xfrm>
          <a:prstGeom prst="rect">
            <a:avLst/>
          </a:prstGeom>
        </p:spPr>
      </p:pic>
    </p:spTree>
    <p:extLst>
      <p:ext uri="{BB962C8B-B14F-4D97-AF65-F5344CB8AC3E}">
        <p14:creationId xmlns:p14="http://schemas.microsoft.com/office/powerpoint/2010/main" val="4152851045"/>
      </p:ext>
    </p:extLst>
  </p:cSld>
  <p:clrMapOvr>
    <a:masterClrMapping/>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8312</TotalTime>
  <Words>4103</Words>
  <Application>Microsoft Office PowerPoint</Application>
  <PresentationFormat>On-screen Show (4:3)</PresentationFormat>
  <Paragraphs>426</Paragraphs>
  <Slides>57</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Arial</vt:lpstr>
      <vt:lpstr>Calibri</vt:lpstr>
      <vt:lpstr>Calibri Light</vt:lpstr>
      <vt:lpstr>Courier New</vt:lpstr>
      <vt:lpstr>Symbol</vt:lpstr>
      <vt:lpstr>Times New Roman</vt:lpstr>
      <vt:lpstr>Wingdings</vt:lpstr>
      <vt:lpstr>ECOA_Mstr.pot</vt:lpstr>
      <vt:lpstr>Kent Powerpoint Template (final)</vt:lpstr>
      <vt:lpstr>PowerPoint Presentation</vt:lpstr>
      <vt:lpstr>Chapter 4 Part 1</vt:lpstr>
      <vt:lpstr>Objectives</vt:lpstr>
      <vt:lpstr>Introduction</vt:lpstr>
      <vt:lpstr>CPU Basics</vt:lpstr>
      <vt:lpstr>CPU Basics</vt:lpstr>
      <vt:lpstr>CPU Basics</vt:lpstr>
      <vt:lpstr>PowerPoint Presentation</vt:lpstr>
      <vt:lpstr>The Bus</vt:lpstr>
      <vt:lpstr>The Bus – Point-to-Point buses</vt:lpstr>
      <vt:lpstr>The Bus – Multipoint Bus</vt:lpstr>
      <vt:lpstr>PowerPoint Presentation</vt:lpstr>
      <vt:lpstr>The Bus - Bus Arbitration</vt:lpstr>
      <vt:lpstr>The Bus - Bus Arbitration</vt:lpstr>
      <vt:lpstr>PowerPoint Presentation</vt:lpstr>
      <vt:lpstr>Clocks</vt:lpstr>
      <vt:lpstr>Clocks</vt:lpstr>
      <vt:lpstr>PowerPoint Presentation</vt:lpstr>
      <vt:lpstr>The Input/Output Subsystem</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 </vt:lpstr>
      <vt:lpstr>Memory Organization and Addressing </vt:lpstr>
      <vt:lpstr>Memory Organization and Addressing</vt:lpstr>
      <vt:lpstr>Memory Organisation</vt:lpstr>
      <vt:lpstr>Memory Organisation</vt:lpstr>
      <vt:lpstr>Memory Organisation</vt:lpstr>
      <vt:lpstr>Memory Organisation</vt:lpstr>
      <vt:lpstr>Interrupts</vt:lpstr>
      <vt:lpstr>Interrupts</vt:lpstr>
      <vt:lpstr>MARIE</vt:lpstr>
      <vt:lpstr>MARIE – Characteristics</vt:lpstr>
      <vt:lpstr>MARIE - MARIE’s Seven Registers </vt:lpstr>
      <vt:lpstr>4.8 MARIE - MARIE’s Seven Registers (Cont …) </vt:lpstr>
      <vt:lpstr>MARIE</vt:lpstr>
      <vt:lpstr>MARIE - MARIE’s Seven Registers </vt:lpstr>
      <vt:lpstr>MARIE</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 Example(5)</vt:lpstr>
      <vt:lpstr>MARIE - Instruction Set Architecture (ISA) - Example(5) Cont ….</vt:lpstr>
      <vt:lpstr>MARIE - Instruction Set Architecture (ISA) </vt:lpstr>
      <vt:lpstr>MARIE - Instruction Set Architecture (ISA) </vt:lpstr>
      <vt:lpstr>Chapter 4 _ Part 2_ 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Shyed Shahriar Housaini</cp:lastModifiedBy>
  <cp:revision>415</cp:revision>
  <dcterms:created xsi:type="dcterms:W3CDTF">2002-11-19T23:57:00Z</dcterms:created>
  <dcterms:modified xsi:type="dcterms:W3CDTF">2024-04-25T09:04:28Z</dcterms:modified>
</cp:coreProperties>
</file>